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7"/>
  </p:sldMasterIdLst>
  <p:notesMasterIdLst>
    <p:notesMasterId r:id="rId71"/>
  </p:notesMasterIdLst>
  <p:handoutMasterIdLst>
    <p:handoutMasterId r:id="rId72"/>
  </p:handoutMasterIdLst>
  <p:sldIdLst>
    <p:sldId id="349" r:id="rId8"/>
    <p:sldId id="1270" r:id="rId9"/>
    <p:sldId id="1268" r:id="rId10"/>
    <p:sldId id="1245" r:id="rId11"/>
    <p:sldId id="1246" r:id="rId12"/>
    <p:sldId id="1250" r:id="rId13"/>
    <p:sldId id="1256" r:id="rId14"/>
    <p:sldId id="1259" r:id="rId15"/>
    <p:sldId id="1260" r:id="rId16"/>
    <p:sldId id="1261" r:id="rId17"/>
    <p:sldId id="1272" r:id="rId18"/>
    <p:sldId id="461" r:id="rId19"/>
    <p:sldId id="455" r:id="rId20"/>
    <p:sldId id="403" r:id="rId21"/>
    <p:sldId id="392" r:id="rId22"/>
    <p:sldId id="481" r:id="rId23"/>
    <p:sldId id="483" r:id="rId24"/>
    <p:sldId id="482" r:id="rId25"/>
    <p:sldId id="459" r:id="rId26"/>
    <p:sldId id="425" r:id="rId27"/>
    <p:sldId id="427" r:id="rId28"/>
    <p:sldId id="404" r:id="rId29"/>
    <p:sldId id="463" r:id="rId30"/>
    <p:sldId id="440" r:id="rId31"/>
    <p:sldId id="428" r:id="rId32"/>
    <p:sldId id="429" r:id="rId33"/>
    <p:sldId id="464" r:id="rId34"/>
    <p:sldId id="426" r:id="rId35"/>
    <p:sldId id="465" r:id="rId36"/>
    <p:sldId id="441" r:id="rId37"/>
    <p:sldId id="431" r:id="rId38"/>
    <p:sldId id="466" r:id="rId39"/>
    <p:sldId id="442" r:id="rId40"/>
    <p:sldId id="432" r:id="rId41"/>
    <p:sldId id="467" r:id="rId42"/>
    <p:sldId id="468" r:id="rId43"/>
    <p:sldId id="433" r:id="rId44"/>
    <p:sldId id="490" r:id="rId45"/>
    <p:sldId id="436" r:id="rId46"/>
    <p:sldId id="438" r:id="rId47"/>
    <p:sldId id="439" r:id="rId48"/>
    <p:sldId id="470" r:id="rId49"/>
    <p:sldId id="471" r:id="rId50"/>
    <p:sldId id="472" r:id="rId51"/>
    <p:sldId id="474" r:id="rId52"/>
    <p:sldId id="475" r:id="rId53"/>
    <p:sldId id="477" r:id="rId54"/>
    <p:sldId id="443" r:id="rId55"/>
    <p:sldId id="446" r:id="rId56"/>
    <p:sldId id="484" r:id="rId57"/>
    <p:sldId id="460" r:id="rId58"/>
    <p:sldId id="485" r:id="rId59"/>
    <p:sldId id="448" r:id="rId60"/>
    <p:sldId id="447" r:id="rId61"/>
    <p:sldId id="486" r:id="rId62"/>
    <p:sldId id="487" r:id="rId63"/>
    <p:sldId id="488" r:id="rId64"/>
    <p:sldId id="449" r:id="rId65"/>
    <p:sldId id="451" r:id="rId66"/>
    <p:sldId id="489" r:id="rId67"/>
    <p:sldId id="479" r:id="rId68"/>
    <p:sldId id="452" r:id="rId69"/>
    <p:sldId id="453" r:id="rId70"/>
  </p:sldIdLst>
  <p:sldSz cx="9144000" cy="6858000" type="screen4x3"/>
  <p:notesSz cx="7010400" cy="9296400"/>
  <p:defaultTextStyle>
    <a:defPPr>
      <a:defRPr lang="en-US"/>
    </a:defPPr>
    <a:lvl1pPr algn="ctr" rtl="0" eaLnBrk="0" fontAlgn="base" hangingPunct="0">
      <a:spcBef>
        <a:spcPct val="0"/>
      </a:spcBef>
      <a:spcAft>
        <a:spcPct val="0"/>
      </a:spcAft>
      <a:defRPr sz="2400" kern="1200">
        <a:solidFill>
          <a:schemeClr val="tx1"/>
        </a:solidFill>
        <a:latin typeface="Times" panose="02020603050405020304" pitchFamily="18" charset="0"/>
        <a:ea typeface="ＭＳ Ｐゴシック" panose="020B0600070205080204" pitchFamily="34" charset="-128"/>
        <a:cs typeface="+mn-cs"/>
      </a:defRPr>
    </a:lvl1pPr>
    <a:lvl2pPr marL="457200" algn="ctr" rtl="0" eaLnBrk="0" fontAlgn="base" hangingPunct="0">
      <a:spcBef>
        <a:spcPct val="0"/>
      </a:spcBef>
      <a:spcAft>
        <a:spcPct val="0"/>
      </a:spcAft>
      <a:defRPr sz="2400" kern="1200">
        <a:solidFill>
          <a:schemeClr val="tx1"/>
        </a:solidFill>
        <a:latin typeface="Times" panose="02020603050405020304" pitchFamily="18" charset="0"/>
        <a:ea typeface="ＭＳ Ｐゴシック" panose="020B0600070205080204" pitchFamily="34" charset="-128"/>
        <a:cs typeface="+mn-cs"/>
      </a:defRPr>
    </a:lvl2pPr>
    <a:lvl3pPr marL="914400" algn="ctr" rtl="0" eaLnBrk="0" fontAlgn="base" hangingPunct="0">
      <a:spcBef>
        <a:spcPct val="0"/>
      </a:spcBef>
      <a:spcAft>
        <a:spcPct val="0"/>
      </a:spcAft>
      <a:defRPr sz="2400" kern="1200">
        <a:solidFill>
          <a:schemeClr val="tx1"/>
        </a:solidFill>
        <a:latin typeface="Times" panose="02020603050405020304" pitchFamily="18" charset="0"/>
        <a:ea typeface="ＭＳ Ｐゴシック" panose="020B0600070205080204" pitchFamily="34" charset="-128"/>
        <a:cs typeface="+mn-cs"/>
      </a:defRPr>
    </a:lvl3pPr>
    <a:lvl4pPr marL="1371600" algn="ctr" rtl="0" eaLnBrk="0" fontAlgn="base" hangingPunct="0">
      <a:spcBef>
        <a:spcPct val="0"/>
      </a:spcBef>
      <a:spcAft>
        <a:spcPct val="0"/>
      </a:spcAft>
      <a:defRPr sz="2400" kern="1200">
        <a:solidFill>
          <a:schemeClr val="tx1"/>
        </a:solidFill>
        <a:latin typeface="Times" panose="02020603050405020304" pitchFamily="18" charset="0"/>
        <a:ea typeface="ＭＳ Ｐゴシック" panose="020B0600070205080204" pitchFamily="34" charset="-128"/>
        <a:cs typeface="+mn-cs"/>
      </a:defRPr>
    </a:lvl4pPr>
    <a:lvl5pPr marL="1828800" algn="ctr" rtl="0" eaLnBrk="0" fontAlgn="base" hangingPunct="0">
      <a:spcBef>
        <a:spcPct val="0"/>
      </a:spcBef>
      <a:spcAft>
        <a:spcPct val="0"/>
      </a:spcAft>
      <a:defRPr sz="2400" kern="1200">
        <a:solidFill>
          <a:schemeClr val="tx1"/>
        </a:solidFill>
        <a:latin typeface="Times"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C4C4"/>
    <a:srgbClr val="3B0024"/>
    <a:srgbClr val="570748"/>
    <a:srgbClr val="800040"/>
    <a:srgbClr val="3A0026"/>
    <a:srgbClr val="353500"/>
    <a:srgbClr val="47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280" autoAdjust="0"/>
  </p:normalViewPr>
  <p:slideViewPr>
    <p:cSldViewPr>
      <p:cViewPr varScale="1">
        <p:scale>
          <a:sx n="67" d="100"/>
          <a:sy n="67" d="100"/>
        </p:scale>
        <p:origin x="1244" y="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viewProps" Target="viewProps.xml"/><Relationship Id="rId5" Type="http://schemas.openxmlformats.org/officeDocument/2006/relationships/customXml" Target="../customXml/item5.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tableStyles" Target="tableStyles.xml"/><Relationship Id="rId7" Type="http://schemas.openxmlformats.org/officeDocument/2006/relationships/slideMaster" Target="slideMasters/slideMaster1.xml"/><Relationship Id="rId7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algn="l" defTabSz="923925">
              <a:defRPr sz="1200"/>
            </a:lvl1pPr>
          </a:lstStyle>
          <a:p>
            <a:endParaRPr lang="es-ES"/>
          </a:p>
        </p:txBody>
      </p:sp>
      <p:sp>
        <p:nvSpPr>
          <p:cNvPr id="13315" name="Rectangle 3"/>
          <p:cNvSpPr>
            <a:spLocks noGrp="1" noChangeArrowheads="1"/>
          </p:cNvSpPr>
          <p:nvPr>
            <p:ph type="dt" sz="quarter" idx="1"/>
          </p:nvPr>
        </p:nvSpPr>
        <p:spPr bwMode="auto">
          <a:xfrm>
            <a:off x="3973513" y="0"/>
            <a:ext cx="3036887"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algn="r" defTabSz="923925">
              <a:defRPr sz="1200"/>
            </a:lvl1pPr>
          </a:lstStyle>
          <a:p>
            <a:endParaRPr lang="es-ES"/>
          </a:p>
        </p:txBody>
      </p:sp>
      <p:sp>
        <p:nvSpPr>
          <p:cNvPr id="13316"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algn="l" defTabSz="923925">
              <a:defRPr sz="1200"/>
            </a:lvl1pPr>
          </a:lstStyle>
          <a:p>
            <a:endParaRPr lang="es-ES"/>
          </a:p>
        </p:txBody>
      </p:sp>
      <p:sp>
        <p:nvSpPr>
          <p:cNvPr id="13317" name="Rectangle 5"/>
          <p:cNvSpPr>
            <a:spLocks noGrp="1" noChangeArrowheads="1"/>
          </p:cNvSpPr>
          <p:nvPr>
            <p:ph type="sldNum" sz="quarter" idx="3"/>
          </p:nvPr>
        </p:nvSpPr>
        <p:spPr bwMode="auto">
          <a:xfrm>
            <a:off x="3973513" y="8831263"/>
            <a:ext cx="3036887" cy="465137"/>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algn="r" defTabSz="923925">
              <a:defRPr sz="1200"/>
            </a:lvl1pPr>
          </a:lstStyle>
          <a:p>
            <a:fld id="{DE5756BC-59CA-4CAA-8D3A-EAE441EC03EA}" type="slidenum">
              <a:rPr lang="en-US"/>
              <a:pPr/>
              <a:t>‹#›</a:t>
            </a:fld>
            <a:endParaRPr lang="en-US"/>
          </a:p>
        </p:txBody>
      </p:sp>
    </p:spTree>
    <p:extLst>
      <p:ext uri="{BB962C8B-B14F-4D97-AF65-F5344CB8AC3E}">
        <p14:creationId xmlns:p14="http://schemas.microsoft.com/office/powerpoint/2010/main" val="30527690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algn="l" defTabSz="923925">
              <a:defRPr sz="1200"/>
            </a:lvl1pPr>
          </a:lstStyle>
          <a:p>
            <a:endParaRPr lang="es-ES"/>
          </a:p>
        </p:txBody>
      </p:sp>
      <p:sp>
        <p:nvSpPr>
          <p:cNvPr id="20483" name="Rectangle 3"/>
          <p:cNvSpPr>
            <a:spLocks noGrp="1" noChangeArrowheads="1"/>
          </p:cNvSpPr>
          <p:nvPr>
            <p:ph type="dt" idx="1"/>
          </p:nvPr>
        </p:nvSpPr>
        <p:spPr bwMode="auto">
          <a:xfrm>
            <a:off x="3973513" y="0"/>
            <a:ext cx="3036887"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algn="r" defTabSz="923925">
              <a:defRPr sz="1200"/>
            </a:lvl1pPr>
          </a:lstStyle>
          <a:p>
            <a:endParaRPr lang="es-ES"/>
          </a:p>
        </p:txBody>
      </p:sp>
      <p:sp>
        <p:nvSpPr>
          <p:cNvPr id="17412" name="Rectangle 4"/>
          <p:cNvSpPr>
            <a:spLocks noGrp="1" noRot="1" noChangeAspect="1" noChangeArrowheads="1" noTextEdit="1"/>
          </p:cNvSpPr>
          <p:nvPr>
            <p:ph type="sldImg" idx="2"/>
          </p:nvPr>
        </p:nvSpPr>
        <p:spPr bwMode="auto">
          <a:xfrm>
            <a:off x="1182688" y="696913"/>
            <a:ext cx="4648200" cy="34861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0485" name="Rectangle 5"/>
          <p:cNvSpPr>
            <a:spLocks noGrp="1" noChangeArrowheads="1"/>
          </p:cNvSpPr>
          <p:nvPr>
            <p:ph type="body" sz="quarter" idx="3"/>
          </p:nvPr>
        </p:nvSpPr>
        <p:spPr bwMode="auto">
          <a:xfrm>
            <a:off x="935038" y="4416425"/>
            <a:ext cx="5140325" cy="4183063"/>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486"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algn="l" defTabSz="923925">
              <a:defRPr sz="1200"/>
            </a:lvl1pPr>
          </a:lstStyle>
          <a:p>
            <a:endParaRPr lang="es-ES"/>
          </a:p>
        </p:txBody>
      </p:sp>
      <p:sp>
        <p:nvSpPr>
          <p:cNvPr id="20487" name="Rectangle 7"/>
          <p:cNvSpPr>
            <a:spLocks noGrp="1" noChangeArrowheads="1"/>
          </p:cNvSpPr>
          <p:nvPr>
            <p:ph type="sldNum" sz="quarter" idx="5"/>
          </p:nvPr>
        </p:nvSpPr>
        <p:spPr bwMode="auto">
          <a:xfrm>
            <a:off x="3973513" y="8831263"/>
            <a:ext cx="3036887" cy="465137"/>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algn="r" defTabSz="923925">
              <a:defRPr sz="1200"/>
            </a:lvl1pPr>
          </a:lstStyle>
          <a:p>
            <a:fld id="{BB33D108-FEB3-4E16-9A15-4E710438EB9C}" type="slidenum">
              <a:rPr lang="en-US"/>
              <a:pPr/>
              <a:t>‹#›</a:t>
            </a:fld>
            <a:endParaRPr lang="en-US"/>
          </a:p>
        </p:txBody>
      </p:sp>
    </p:spTree>
    <p:extLst>
      <p:ext uri="{BB962C8B-B14F-4D97-AF65-F5344CB8AC3E}">
        <p14:creationId xmlns:p14="http://schemas.microsoft.com/office/powerpoint/2010/main" val="10440695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Times"/>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Times"/>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Times"/>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33D108-FEB3-4E16-9A15-4E710438EB9C}" type="slidenum">
              <a:rPr lang="en-US"/>
              <a:pPr/>
              <a:t>1</a:t>
            </a:fld>
            <a:endParaRPr lang="en-US"/>
          </a:p>
        </p:txBody>
      </p:sp>
    </p:spTree>
    <p:extLst>
      <p:ext uri="{BB962C8B-B14F-4D97-AF65-F5344CB8AC3E}">
        <p14:creationId xmlns:p14="http://schemas.microsoft.com/office/powerpoint/2010/main" val="2306161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ln/>
        </p:spPr>
      </p:sp>
      <p:sp>
        <p:nvSpPr>
          <p:cNvPr id="2253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s-ES">
              <a:latin typeface="Times" panose="02020603050405020304" pitchFamily="18" charset="0"/>
            </a:endParaRPr>
          </a:p>
        </p:txBody>
      </p:sp>
      <p:sp>
        <p:nvSpPr>
          <p:cNvPr id="225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Times" panose="02020603050405020304" pitchFamily="18" charset="0"/>
                <a:ea typeface="ＭＳ Ｐゴシック" panose="020B0600070205080204" pitchFamily="34" charset="-128"/>
              </a:defRPr>
            </a:lvl1pPr>
            <a:lvl2pPr marL="742950" indent="-285750" defTabSz="923925">
              <a:defRPr sz="2400">
                <a:solidFill>
                  <a:schemeClr val="tx1"/>
                </a:solidFill>
                <a:latin typeface="Times" panose="02020603050405020304" pitchFamily="18" charset="0"/>
                <a:ea typeface="ＭＳ Ｐゴシック" panose="020B0600070205080204" pitchFamily="34" charset="-128"/>
              </a:defRPr>
            </a:lvl2pPr>
            <a:lvl3pPr marL="1143000" indent="-228600" defTabSz="923925">
              <a:defRPr sz="2400">
                <a:solidFill>
                  <a:schemeClr val="tx1"/>
                </a:solidFill>
                <a:latin typeface="Times" panose="02020603050405020304" pitchFamily="18" charset="0"/>
                <a:ea typeface="ＭＳ Ｐゴシック" panose="020B0600070205080204" pitchFamily="34" charset="-128"/>
              </a:defRPr>
            </a:lvl3pPr>
            <a:lvl4pPr marL="1600200" indent="-228600" defTabSz="923925">
              <a:defRPr sz="2400">
                <a:solidFill>
                  <a:schemeClr val="tx1"/>
                </a:solidFill>
                <a:latin typeface="Times" panose="02020603050405020304" pitchFamily="18" charset="0"/>
                <a:ea typeface="ＭＳ Ｐゴシック" panose="020B0600070205080204" pitchFamily="34" charset="-128"/>
              </a:defRPr>
            </a:lvl4pPr>
            <a:lvl5pPr marL="2057400" indent="-228600" defTabSz="923925">
              <a:defRPr sz="2400">
                <a:solidFill>
                  <a:schemeClr val="tx1"/>
                </a:solidFill>
                <a:latin typeface="Times" panose="02020603050405020304" pitchFamily="18" charset="0"/>
                <a:ea typeface="ＭＳ Ｐゴシック" panose="020B0600070205080204" pitchFamily="34" charset="-128"/>
              </a:defRPr>
            </a:lvl5pPr>
            <a:lvl6pPr marL="2514600" indent="-228600" algn="ctr" defTabSz="923925"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6pPr>
            <a:lvl7pPr marL="2971800" indent="-228600" algn="ctr" defTabSz="923925"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7pPr>
            <a:lvl8pPr marL="3429000" indent="-228600" algn="ctr" defTabSz="923925"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8pPr>
            <a:lvl9pPr marL="3886200" indent="-228600" algn="ctr" defTabSz="923925"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9pPr>
          </a:lstStyle>
          <a:p>
            <a:fld id="{B739967E-FE19-4BB5-9AE9-A774581701DD}" type="slidenum">
              <a:rPr lang="en-US" sz="1200"/>
              <a:pPr/>
              <a:t>12</a:t>
            </a:fld>
            <a:endParaRPr lang="en-US" sz="1200"/>
          </a:p>
        </p:txBody>
      </p:sp>
    </p:spTree>
    <p:extLst>
      <p:ext uri="{BB962C8B-B14F-4D97-AF65-F5344CB8AC3E}">
        <p14:creationId xmlns:p14="http://schemas.microsoft.com/office/powerpoint/2010/main" val="4119159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a:p>
            <a:endParaRPr lang="en-ID" dirty="0"/>
          </a:p>
        </p:txBody>
      </p:sp>
      <p:sp>
        <p:nvSpPr>
          <p:cNvPr id="4" name="Slide Number Placeholder 3"/>
          <p:cNvSpPr>
            <a:spLocks noGrp="1"/>
          </p:cNvSpPr>
          <p:nvPr>
            <p:ph type="sldNum" sz="quarter" idx="10"/>
          </p:nvPr>
        </p:nvSpPr>
        <p:spPr/>
        <p:txBody>
          <a:bodyPr/>
          <a:lstStyle/>
          <a:p>
            <a:fld id="{974157AB-2134-477E-ACD1-279239585964}" type="slidenum">
              <a:rPr lang="en-ID" smtClean="0"/>
              <a:t>13</a:t>
            </a:fld>
            <a:endParaRPr lang="en-ID"/>
          </a:p>
        </p:txBody>
      </p:sp>
    </p:spTree>
    <p:extLst>
      <p:ext uri="{BB962C8B-B14F-4D97-AF65-F5344CB8AC3E}">
        <p14:creationId xmlns:p14="http://schemas.microsoft.com/office/powerpoint/2010/main" val="2361979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33D108-FEB3-4E16-9A15-4E710438EB9C}" type="slidenum">
              <a:rPr lang="en-US"/>
              <a:pPr/>
              <a:t>19</a:t>
            </a:fld>
            <a:endParaRPr lang="en-US"/>
          </a:p>
        </p:txBody>
      </p:sp>
    </p:spTree>
    <p:extLst>
      <p:ext uri="{BB962C8B-B14F-4D97-AF65-F5344CB8AC3E}">
        <p14:creationId xmlns:p14="http://schemas.microsoft.com/office/powerpoint/2010/main" val="3932349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10"/>
          </p:nvPr>
        </p:nvSpPr>
        <p:spPr/>
        <p:txBody>
          <a:bodyPr/>
          <a:lstStyle/>
          <a:p>
            <a:fld id="{974157AB-2134-477E-ACD1-279239585964}" type="slidenum">
              <a:rPr lang="en-ID" smtClean="0"/>
              <a:t>48</a:t>
            </a:fld>
            <a:endParaRPr lang="en-ID"/>
          </a:p>
        </p:txBody>
      </p:sp>
    </p:spTree>
    <p:extLst>
      <p:ext uri="{BB962C8B-B14F-4D97-AF65-F5344CB8AC3E}">
        <p14:creationId xmlns:p14="http://schemas.microsoft.com/office/powerpoint/2010/main" val="935535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a:p>
            <a:endParaRPr lang="en-ID" dirty="0"/>
          </a:p>
        </p:txBody>
      </p:sp>
      <p:sp>
        <p:nvSpPr>
          <p:cNvPr id="4" name="Slide Number Placeholder 3"/>
          <p:cNvSpPr>
            <a:spLocks noGrp="1"/>
          </p:cNvSpPr>
          <p:nvPr>
            <p:ph type="sldNum" sz="quarter" idx="10"/>
          </p:nvPr>
        </p:nvSpPr>
        <p:spPr/>
        <p:txBody>
          <a:bodyPr/>
          <a:lstStyle/>
          <a:p>
            <a:fld id="{974157AB-2134-477E-ACD1-279239585964}" type="slidenum">
              <a:rPr lang="en-ID" smtClean="0"/>
              <a:t>49</a:t>
            </a:fld>
            <a:endParaRPr lang="en-ID"/>
          </a:p>
        </p:txBody>
      </p:sp>
    </p:spTree>
    <p:extLst>
      <p:ext uri="{BB962C8B-B14F-4D97-AF65-F5344CB8AC3E}">
        <p14:creationId xmlns:p14="http://schemas.microsoft.com/office/powerpoint/2010/main" val="2058804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a:p>
            <a:endParaRPr lang="en-ID" dirty="0"/>
          </a:p>
        </p:txBody>
      </p:sp>
      <p:sp>
        <p:nvSpPr>
          <p:cNvPr id="4" name="Slide Number Placeholder 3"/>
          <p:cNvSpPr>
            <a:spLocks noGrp="1"/>
          </p:cNvSpPr>
          <p:nvPr>
            <p:ph type="sldNum" sz="quarter" idx="10"/>
          </p:nvPr>
        </p:nvSpPr>
        <p:spPr/>
        <p:txBody>
          <a:bodyPr/>
          <a:lstStyle/>
          <a:p>
            <a:fld id="{974157AB-2134-477E-ACD1-279239585964}" type="slidenum">
              <a:rPr lang="en-ID" smtClean="0"/>
              <a:t>50</a:t>
            </a:fld>
            <a:endParaRPr lang="en-ID"/>
          </a:p>
        </p:txBody>
      </p:sp>
    </p:spTree>
    <p:extLst>
      <p:ext uri="{BB962C8B-B14F-4D97-AF65-F5344CB8AC3E}">
        <p14:creationId xmlns:p14="http://schemas.microsoft.com/office/powerpoint/2010/main" val="1112117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a:p>
            <a:endParaRPr lang="en-ID" dirty="0"/>
          </a:p>
        </p:txBody>
      </p:sp>
      <p:sp>
        <p:nvSpPr>
          <p:cNvPr id="4" name="Slide Number Placeholder 3"/>
          <p:cNvSpPr>
            <a:spLocks noGrp="1"/>
          </p:cNvSpPr>
          <p:nvPr>
            <p:ph type="sldNum" sz="quarter" idx="10"/>
          </p:nvPr>
        </p:nvSpPr>
        <p:spPr/>
        <p:txBody>
          <a:bodyPr/>
          <a:lstStyle/>
          <a:p>
            <a:fld id="{974157AB-2134-477E-ACD1-279239585964}" type="slidenum">
              <a:rPr lang="en-ID" smtClean="0"/>
              <a:t>51</a:t>
            </a:fld>
            <a:endParaRPr lang="en-ID"/>
          </a:p>
        </p:txBody>
      </p:sp>
    </p:spTree>
    <p:extLst>
      <p:ext uri="{BB962C8B-B14F-4D97-AF65-F5344CB8AC3E}">
        <p14:creationId xmlns:p14="http://schemas.microsoft.com/office/powerpoint/2010/main" val="2389017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a:p>
            <a:endParaRPr lang="en-ID" dirty="0"/>
          </a:p>
        </p:txBody>
      </p:sp>
      <p:sp>
        <p:nvSpPr>
          <p:cNvPr id="4" name="Slide Number Placeholder 3"/>
          <p:cNvSpPr>
            <a:spLocks noGrp="1"/>
          </p:cNvSpPr>
          <p:nvPr>
            <p:ph type="sldNum" sz="quarter" idx="10"/>
          </p:nvPr>
        </p:nvSpPr>
        <p:spPr/>
        <p:txBody>
          <a:bodyPr/>
          <a:lstStyle/>
          <a:p>
            <a:fld id="{974157AB-2134-477E-ACD1-279239585964}" type="slidenum">
              <a:rPr lang="en-ID" smtClean="0"/>
              <a:t>52</a:t>
            </a:fld>
            <a:endParaRPr lang="en-ID"/>
          </a:p>
        </p:txBody>
      </p:sp>
    </p:spTree>
    <p:extLst>
      <p:ext uri="{BB962C8B-B14F-4D97-AF65-F5344CB8AC3E}">
        <p14:creationId xmlns:p14="http://schemas.microsoft.com/office/powerpoint/2010/main" val="10328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a:p>
            <a:endParaRPr lang="en-ID" dirty="0"/>
          </a:p>
        </p:txBody>
      </p:sp>
      <p:sp>
        <p:nvSpPr>
          <p:cNvPr id="4" name="Slide Number Placeholder 3"/>
          <p:cNvSpPr>
            <a:spLocks noGrp="1"/>
          </p:cNvSpPr>
          <p:nvPr>
            <p:ph type="sldNum" sz="quarter" idx="10"/>
          </p:nvPr>
        </p:nvSpPr>
        <p:spPr/>
        <p:txBody>
          <a:bodyPr/>
          <a:lstStyle/>
          <a:p>
            <a:fld id="{974157AB-2134-477E-ACD1-279239585964}" type="slidenum">
              <a:rPr lang="en-ID" smtClean="0"/>
              <a:t>53</a:t>
            </a:fld>
            <a:endParaRPr lang="en-ID"/>
          </a:p>
        </p:txBody>
      </p:sp>
    </p:spTree>
    <p:extLst>
      <p:ext uri="{BB962C8B-B14F-4D97-AF65-F5344CB8AC3E}">
        <p14:creationId xmlns:p14="http://schemas.microsoft.com/office/powerpoint/2010/main" val="909273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a:p>
            <a:endParaRPr lang="en-ID" dirty="0"/>
          </a:p>
        </p:txBody>
      </p:sp>
      <p:sp>
        <p:nvSpPr>
          <p:cNvPr id="4" name="Slide Number Placeholder 3"/>
          <p:cNvSpPr>
            <a:spLocks noGrp="1"/>
          </p:cNvSpPr>
          <p:nvPr>
            <p:ph type="sldNum" sz="quarter" idx="10"/>
          </p:nvPr>
        </p:nvSpPr>
        <p:spPr/>
        <p:txBody>
          <a:bodyPr/>
          <a:lstStyle/>
          <a:p>
            <a:fld id="{974157AB-2134-477E-ACD1-279239585964}" type="slidenum">
              <a:rPr lang="en-ID" smtClean="0"/>
              <a:t>54</a:t>
            </a:fld>
            <a:endParaRPr lang="en-ID"/>
          </a:p>
        </p:txBody>
      </p:sp>
    </p:spTree>
    <p:extLst>
      <p:ext uri="{BB962C8B-B14F-4D97-AF65-F5344CB8AC3E}">
        <p14:creationId xmlns:p14="http://schemas.microsoft.com/office/powerpoint/2010/main" val="2163769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a:p>
            <a:endParaRPr lang="en-ID" dirty="0"/>
          </a:p>
        </p:txBody>
      </p:sp>
      <p:sp>
        <p:nvSpPr>
          <p:cNvPr id="4" name="Slide Number Placeholder 3"/>
          <p:cNvSpPr>
            <a:spLocks noGrp="1"/>
          </p:cNvSpPr>
          <p:nvPr>
            <p:ph type="sldNum" sz="quarter" idx="10"/>
          </p:nvPr>
        </p:nvSpPr>
        <p:spPr/>
        <p:txBody>
          <a:bodyPr/>
          <a:lstStyle/>
          <a:p>
            <a:fld id="{974157AB-2134-477E-ACD1-279239585964}" type="slidenum">
              <a:rPr lang="en-ID" smtClean="0"/>
              <a:t>55</a:t>
            </a:fld>
            <a:endParaRPr lang="en-ID"/>
          </a:p>
        </p:txBody>
      </p:sp>
    </p:spTree>
    <p:extLst>
      <p:ext uri="{BB962C8B-B14F-4D97-AF65-F5344CB8AC3E}">
        <p14:creationId xmlns:p14="http://schemas.microsoft.com/office/powerpoint/2010/main" val="29380023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a:p>
            <a:endParaRPr lang="en-ID" dirty="0"/>
          </a:p>
        </p:txBody>
      </p:sp>
      <p:sp>
        <p:nvSpPr>
          <p:cNvPr id="4" name="Slide Number Placeholder 3"/>
          <p:cNvSpPr>
            <a:spLocks noGrp="1"/>
          </p:cNvSpPr>
          <p:nvPr>
            <p:ph type="sldNum" sz="quarter" idx="10"/>
          </p:nvPr>
        </p:nvSpPr>
        <p:spPr/>
        <p:txBody>
          <a:bodyPr/>
          <a:lstStyle/>
          <a:p>
            <a:fld id="{974157AB-2134-477E-ACD1-279239585964}" type="slidenum">
              <a:rPr lang="en-ID" smtClean="0"/>
              <a:t>56</a:t>
            </a:fld>
            <a:endParaRPr lang="en-ID"/>
          </a:p>
        </p:txBody>
      </p:sp>
    </p:spTree>
    <p:extLst>
      <p:ext uri="{BB962C8B-B14F-4D97-AF65-F5344CB8AC3E}">
        <p14:creationId xmlns:p14="http://schemas.microsoft.com/office/powerpoint/2010/main" val="1447899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a:p>
            <a:endParaRPr lang="en-ID" dirty="0"/>
          </a:p>
        </p:txBody>
      </p:sp>
      <p:sp>
        <p:nvSpPr>
          <p:cNvPr id="4" name="Slide Number Placeholder 3"/>
          <p:cNvSpPr>
            <a:spLocks noGrp="1"/>
          </p:cNvSpPr>
          <p:nvPr>
            <p:ph type="sldNum" sz="quarter" idx="10"/>
          </p:nvPr>
        </p:nvSpPr>
        <p:spPr/>
        <p:txBody>
          <a:bodyPr/>
          <a:lstStyle/>
          <a:p>
            <a:fld id="{974157AB-2134-477E-ACD1-279239585964}" type="slidenum">
              <a:rPr lang="en-ID" smtClean="0"/>
              <a:t>57</a:t>
            </a:fld>
            <a:endParaRPr lang="en-ID"/>
          </a:p>
        </p:txBody>
      </p:sp>
    </p:spTree>
    <p:extLst>
      <p:ext uri="{BB962C8B-B14F-4D97-AF65-F5344CB8AC3E}">
        <p14:creationId xmlns:p14="http://schemas.microsoft.com/office/powerpoint/2010/main" val="2012920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a:p>
            <a:endParaRPr lang="en-ID" dirty="0"/>
          </a:p>
        </p:txBody>
      </p:sp>
      <p:sp>
        <p:nvSpPr>
          <p:cNvPr id="4" name="Slide Number Placeholder 3"/>
          <p:cNvSpPr>
            <a:spLocks noGrp="1"/>
          </p:cNvSpPr>
          <p:nvPr>
            <p:ph type="sldNum" sz="quarter" idx="10"/>
          </p:nvPr>
        </p:nvSpPr>
        <p:spPr/>
        <p:txBody>
          <a:bodyPr/>
          <a:lstStyle/>
          <a:p>
            <a:fld id="{974157AB-2134-477E-ACD1-279239585964}" type="slidenum">
              <a:rPr lang="en-ID" smtClean="0"/>
              <a:t>58</a:t>
            </a:fld>
            <a:endParaRPr lang="en-ID"/>
          </a:p>
        </p:txBody>
      </p:sp>
    </p:spTree>
    <p:extLst>
      <p:ext uri="{BB962C8B-B14F-4D97-AF65-F5344CB8AC3E}">
        <p14:creationId xmlns:p14="http://schemas.microsoft.com/office/powerpoint/2010/main" val="18669761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a:p>
            <a:endParaRPr lang="en-ID" dirty="0"/>
          </a:p>
        </p:txBody>
      </p:sp>
      <p:sp>
        <p:nvSpPr>
          <p:cNvPr id="4" name="Slide Number Placeholder 3"/>
          <p:cNvSpPr>
            <a:spLocks noGrp="1"/>
          </p:cNvSpPr>
          <p:nvPr>
            <p:ph type="sldNum" sz="quarter" idx="10"/>
          </p:nvPr>
        </p:nvSpPr>
        <p:spPr/>
        <p:txBody>
          <a:bodyPr/>
          <a:lstStyle/>
          <a:p>
            <a:fld id="{974157AB-2134-477E-ACD1-279239585964}" type="slidenum">
              <a:rPr lang="en-ID" smtClean="0"/>
              <a:t>59</a:t>
            </a:fld>
            <a:endParaRPr lang="en-ID"/>
          </a:p>
        </p:txBody>
      </p:sp>
    </p:spTree>
    <p:extLst>
      <p:ext uri="{BB962C8B-B14F-4D97-AF65-F5344CB8AC3E}">
        <p14:creationId xmlns:p14="http://schemas.microsoft.com/office/powerpoint/2010/main" val="23744538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a:p>
            <a:endParaRPr lang="en-ID" dirty="0"/>
          </a:p>
        </p:txBody>
      </p:sp>
      <p:sp>
        <p:nvSpPr>
          <p:cNvPr id="4" name="Slide Number Placeholder 3"/>
          <p:cNvSpPr>
            <a:spLocks noGrp="1"/>
          </p:cNvSpPr>
          <p:nvPr>
            <p:ph type="sldNum" sz="quarter" idx="10"/>
          </p:nvPr>
        </p:nvSpPr>
        <p:spPr/>
        <p:txBody>
          <a:bodyPr/>
          <a:lstStyle/>
          <a:p>
            <a:fld id="{974157AB-2134-477E-ACD1-279239585964}" type="slidenum">
              <a:rPr lang="en-ID" smtClean="0"/>
              <a:t>60</a:t>
            </a:fld>
            <a:endParaRPr lang="en-ID"/>
          </a:p>
        </p:txBody>
      </p:sp>
    </p:spTree>
    <p:extLst>
      <p:ext uri="{BB962C8B-B14F-4D97-AF65-F5344CB8AC3E}">
        <p14:creationId xmlns:p14="http://schemas.microsoft.com/office/powerpoint/2010/main" val="3603759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10"/>
          </p:nvPr>
        </p:nvSpPr>
        <p:spPr/>
        <p:txBody>
          <a:bodyPr/>
          <a:lstStyle/>
          <a:p>
            <a:fld id="{974157AB-2134-477E-ACD1-279239585964}" type="slidenum">
              <a:rPr lang="en-ID" smtClean="0"/>
              <a:t>62</a:t>
            </a:fld>
            <a:endParaRPr lang="en-ID"/>
          </a:p>
        </p:txBody>
      </p:sp>
    </p:spTree>
    <p:extLst>
      <p:ext uri="{BB962C8B-B14F-4D97-AF65-F5344CB8AC3E}">
        <p14:creationId xmlns:p14="http://schemas.microsoft.com/office/powerpoint/2010/main" val="1386579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a:p>
            <a:endParaRPr lang="en-ID" dirty="0"/>
          </a:p>
        </p:txBody>
      </p:sp>
      <p:sp>
        <p:nvSpPr>
          <p:cNvPr id="4" name="Slide Number Placeholder 3"/>
          <p:cNvSpPr>
            <a:spLocks noGrp="1"/>
          </p:cNvSpPr>
          <p:nvPr>
            <p:ph type="sldNum" sz="quarter" idx="10"/>
          </p:nvPr>
        </p:nvSpPr>
        <p:spPr/>
        <p:txBody>
          <a:bodyPr/>
          <a:lstStyle/>
          <a:p>
            <a:fld id="{974157AB-2134-477E-ACD1-279239585964}" type="slidenum">
              <a:rPr lang="en-ID" smtClean="0"/>
              <a:t>63</a:t>
            </a:fld>
            <a:endParaRPr lang="en-ID"/>
          </a:p>
        </p:txBody>
      </p:sp>
    </p:spTree>
    <p:extLst>
      <p:ext uri="{BB962C8B-B14F-4D97-AF65-F5344CB8AC3E}">
        <p14:creationId xmlns:p14="http://schemas.microsoft.com/office/powerpoint/2010/main" val="3330239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5"/>
          <p:cNvGrpSpPr>
            <a:grpSpLocks noChangeAspect="1"/>
          </p:cNvGrpSpPr>
          <p:nvPr userDrawn="1"/>
        </p:nvGrpSpPr>
        <p:grpSpPr bwMode="auto">
          <a:xfrm>
            <a:off x="2705100" y="617538"/>
            <a:ext cx="3733800" cy="2049462"/>
            <a:chOff x="1680" y="359"/>
            <a:chExt cx="2352" cy="1291"/>
          </a:xfrm>
        </p:grpSpPr>
        <p:sp>
          <p:nvSpPr>
            <p:cNvPr id="5" name="AutoShape 6"/>
            <p:cNvSpPr>
              <a:spLocks noChangeAspect="1" noChangeArrowheads="1" noTextEdit="1"/>
            </p:cNvSpPr>
            <p:nvPr userDrawn="1"/>
          </p:nvSpPr>
          <p:spPr bwMode="auto">
            <a:xfrm>
              <a:off x="1680" y="359"/>
              <a:ext cx="2352" cy="1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s-ES"/>
            </a:p>
          </p:txBody>
        </p:sp>
        <p:sp>
          <p:nvSpPr>
            <p:cNvPr id="6" name="Freeform 7"/>
            <p:cNvSpPr>
              <a:spLocks/>
            </p:cNvSpPr>
            <p:nvPr userDrawn="1"/>
          </p:nvSpPr>
          <p:spPr bwMode="auto">
            <a:xfrm>
              <a:off x="1881" y="1078"/>
              <a:ext cx="109" cy="172"/>
            </a:xfrm>
            <a:custGeom>
              <a:avLst/>
              <a:gdLst>
                <a:gd name="T0" fmla="*/ 0 w 109"/>
                <a:gd name="T1" fmla="*/ 0 h 172"/>
                <a:gd name="T2" fmla="*/ 109 w 109"/>
                <a:gd name="T3" fmla="*/ 0 h 172"/>
                <a:gd name="T4" fmla="*/ 109 w 109"/>
                <a:gd name="T5" fmla="*/ 19 h 172"/>
                <a:gd name="T6" fmla="*/ 71 w 109"/>
                <a:gd name="T7" fmla="*/ 19 h 172"/>
                <a:gd name="T8" fmla="*/ 71 w 109"/>
                <a:gd name="T9" fmla="*/ 172 h 172"/>
                <a:gd name="T10" fmla="*/ 38 w 109"/>
                <a:gd name="T11" fmla="*/ 172 h 172"/>
                <a:gd name="T12" fmla="*/ 38 w 109"/>
                <a:gd name="T13" fmla="*/ 19 h 172"/>
                <a:gd name="T14" fmla="*/ 0 w 109"/>
                <a:gd name="T15" fmla="*/ 19 h 172"/>
                <a:gd name="T16" fmla="*/ 0 w 109"/>
                <a:gd name="T17" fmla="*/ 0 h 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9" h="172">
                  <a:moveTo>
                    <a:pt x="0" y="0"/>
                  </a:moveTo>
                  <a:lnTo>
                    <a:pt x="109" y="0"/>
                  </a:lnTo>
                  <a:lnTo>
                    <a:pt x="109" y="19"/>
                  </a:lnTo>
                  <a:lnTo>
                    <a:pt x="71" y="19"/>
                  </a:lnTo>
                  <a:lnTo>
                    <a:pt x="71" y="172"/>
                  </a:lnTo>
                  <a:lnTo>
                    <a:pt x="38" y="172"/>
                  </a:lnTo>
                  <a:lnTo>
                    <a:pt x="38" y="19"/>
                  </a:lnTo>
                  <a:lnTo>
                    <a:pt x="0" y="19"/>
                  </a:lnTo>
                  <a:lnTo>
                    <a:pt x="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7" name="Freeform 8"/>
            <p:cNvSpPr>
              <a:spLocks/>
            </p:cNvSpPr>
            <p:nvPr userDrawn="1"/>
          </p:nvSpPr>
          <p:spPr bwMode="auto">
            <a:xfrm>
              <a:off x="2011" y="1078"/>
              <a:ext cx="85" cy="172"/>
            </a:xfrm>
            <a:custGeom>
              <a:avLst/>
              <a:gdLst>
                <a:gd name="T0" fmla="*/ 0 w 85"/>
                <a:gd name="T1" fmla="*/ 0 h 172"/>
                <a:gd name="T2" fmla="*/ 31 w 85"/>
                <a:gd name="T3" fmla="*/ 0 h 172"/>
                <a:gd name="T4" fmla="*/ 31 w 85"/>
                <a:gd name="T5" fmla="*/ 61 h 172"/>
                <a:gd name="T6" fmla="*/ 31 w 85"/>
                <a:gd name="T7" fmla="*/ 61 h 172"/>
                <a:gd name="T8" fmla="*/ 31 w 85"/>
                <a:gd name="T9" fmla="*/ 61 h 172"/>
                <a:gd name="T10" fmla="*/ 36 w 85"/>
                <a:gd name="T11" fmla="*/ 57 h 172"/>
                <a:gd name="T12" fmla="*/ 43 w 85"/>
                <a:gd name="T13" fmla="*/ 54 h 172"/>
                <a:gd name="T14" fmla="*/ 43 w 85"/>
                <a:gd name="T15" fmla="*/ 54 h 172"/>
                <a:gd name="T16" fmla="*/ 50 w 85"/>
                <a:gd name="T17" fmla="*/ 52 h 172"/>
                <a:gd name="T18" fmla="*/ 57 w 85"/>
                <a:gd name="T19" fmla="*/ 52 h 172"/>
                <a:gd name="T20" fmla="*/ 57 w 85"/>
                <a:gd name="T21" fmla="*/ 52 h 172"/>
                <a:gd name="T22" fmla="*/ 69 w 85"/>
                <a:gd name="T23" fmla="*/ 52 h 172"/>
                <a:gd name="T24" fmla="*/ 78 w 85"/>
                <a:gd name="T25" fmla="*/ 57 h 172"/>
                <a:gd name="T26" fmla="*/ 83 w 85"/>
                <a:gd name="T27" fmla="*/ 64 h 172"/>
                <a:gd name="T28" fmla="*/ 85 w 85"/>
                <a:gd name="T29" fmla="*/ 75 h 172"/>
                <a:gd name="T30" fmla="*/ 85 w 85"/>
                <a:gd name="T31" fmla="*/ 172 h 172"/>
                <a:gd name="T32" fmla="*/ 55 w 85"/>
                <a:gd name="T33" fmla="*/ 172 h 172"/>
                <a:gd name="T34" fmla="*/ 55 w 85"/>
                <a:gd name="T35" fmla="*/ 80 h 172"/>
                <a:gd name="T36" fmla="*/ 55 w 85"/>
                <a:gd name="T37" fmla="*/ 80 h 172"/>
                <a:gd name="T38" fmla="*/ 55 w 85"/>
                <a:gd name="T39" fmla="*/ 75 h 172"/>
                <a:gd name="T40" fmla="*/ 52 w 85"/>
                <a:gd name="T41" fmla="*/ 71 h 172"/>
                <a:gd name="T42" fmla="*/ 50 w 85"/>
                <a:gd name="T43" fmla="*/ 68 h 172"/>
                <a:gd name="T44" fmla="*/ 43 w 85"/>
                <a:gd name="T45" fmla="*/ 68 h 172"/>
                <a:gd name="T46" fmla="*/ 43 w 85"/>
                <a:gd name="T47" fmla="*/ 68 h 172"/>
                <a:gd name="T48" fmla="*/ 38 w 85"/>
                <a:gd name="T49" fmla="*/ 68 h 172"/>
                <a:gd name="T50" fmla="*/ 33 w 85"/>
                <a:gd name="T51" fmla="*/ 71 h 172"/>
                <a:gd name="T52" fmla="*/ 31 w 85"/>
                <a:gd name="T53" fmla="*/ 75 h 172"/>
                <a:gd name="T54" fmla="*/ 31 w 85"/>
                <a:gd name="T55" fmla="*/ 80 h 172"/>
                <a:gd name="T56" fmla="*/ 31 w 85"/>
                <a:gd name="T57" fmla="*/ 172 h 172"/>
                <a:gd name="T58" fmla="*/ 0 w 85"/>
                <a:gd name="T59" fmla="*/ 172 h 172"/>
                <a:gd name="T60" fmla="*/ 0 w 85"/>
                <a:gd name="T61" fmla="*/ 0 h 17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5" h="172">
                  <a:moveTo>
                    <a:pt x="0" y="0"/>
                  </a:moveTo>
                  <a:lnTo>
                    <a:pt x="31" y="0"/>
                  </a:lnTo>
                  <a:lnTo>
                    <a:pt x="31" y="61"/>
                  </a:lnTo>
                  <a:lnTo>
                    <a:pt x="36" y="57"/>
                  </a:lnTo>
                  <a:lnTo>
                    <a:pt x="43" y="54"/>
                  </a:lnTo>
                  <a:lnTo>
                    <a:pt x="50" y="52"/>
                  </a:lnTo>
                  <a:lnTo>
                    <a:pt x="57" y="52"/>
                  </a:lnTo>
                  <a:lnTo>
                    <a:pt x="69" y="52"/>
                  </a:lnTo>
                  <a:lnTo>
                    <a:pt x="78" y="57"/>
                  </a:lnTo>
                  <a:lnTo>
                    <a:pt x="83" y="64"/>
                  </a:lnTo>
                  <a:lnTo>
                    <a:pt x="85" y="75"/>
                  </a:lnTo>
                  <a:lnTo>
                    <a:pt x="85" y="172"/>
                  </a:lnTo>
                  <a:lnTo>
                    <a:pt x="55" y="172"/>
                  </a:lnTo>
                  <a:lnTo>
                    <a:pt x="55" y="80"/>
                  </a:lnTo>
                  <a:lnTo>
                    <a:pt x="55" y="75"/>
                  </a:lnTo>
                  <a:lnTo>
                    <a:pt x="52" y="71"/>
                  </a:lnTo>
                  <a:lnTo>
                    <a:pt x="50" y="68"/>
                  </a:lnTo>
                  <a:lnTo>
                    <a:pt x="43" y="68"/>
                  </a:lnTo>
                  <a:lnTo>
                    <a:pt x="38" y="68"/>
                  </a:lnTo>
                  <a:lnTo>
                    <a:pt x="33" y="71"/>
                  </a:lnTo>
                  <a:lnTo>
                    <a:pt x="31" y="75"/>
                  </a:lnTo>
                  <a:lnTo>
                    <a:pt x="31" y="80"/>
                  </a:lnTo>
                  <a:lnTo>
                    <a:pt x="31" y="172"/>
                  </a:lnTo>
                  <a:lnTo>
                    <a:pt x="0" y="172"/>
                  </a:lnTo>
                  <a:lnTo>
                    <a:pt x="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8" name="Freeform 9"/>
            <p:cNvSpPr>
              <a:spLocks/>
            </p:cNvSpPr>
            <p:nvPr userDrawn="1"/>
          </p:nvSpPr>
          <p:spPr bwMode="auto">
            <a:xfrm>
              <a:off x="2125" y="1130"/>
              <a:ext cx="87" cy="123"/>
            </a:xfrm>
            <a:custGeom>
              <a:avLst/>
              <a:gdLst>
                <a:gd name="T0" fmla="*/ 0 w 87"/>
                <a:gd name="T1" fmla="*/ 31 h 123"/>
                <a:gd name="T2" fmla="*/ 0 w 87"/>
                <a:gd name="T3" fmla="*/ 31 h 123"/>
                <a:gd name="T4" fmla="*/ 2 w 87"/>
                <a:gd name="T5" fmla="*/ 23 h 123"/>
                <a:gd name="T6" fmla="*/ 2 w 87"/>
                <a:gd name="T7" fmla="*/ 19 h 123"/>
                <a:gd name="T8" fmla="*/ 7 w 87"/>
                <a:gd name="T9" fmla="*/ 12 h 123"/>
                <a:gd name="T10" fmla="*/ 12 w 87"/>
                <a:gd name="T11" fmla="*/ 7 h 123"/>
                <a:gd name="T12" fmla="*/ 19 w 87"/>
                <a:gd name="T13" fmla="*/ 5 h 123"/>
                <a:gd name="T14" fmla="*/ 26 w 87"/>
                <a:gd name="T15" fmla="*/ 2 h 123"/>
                <a:gd name="T16" fmla="*/ 45 w 87"/>
                <a:gd name="T17" fmla="*/ 0 h 123"/>
                <a:gd name="T18" fmla="*/ 45 w 87"/>
                <a:gd name="T19" fmla="*/ 0 h 123"/>
                <a:gd name="T20" fmla="*/ 61 w 87"/>
                <a:gd name="T21" fmla="*/ 0 h 123"/>
                <a:gd name="T22" fmla="*/ 76 w 87"/>
                <a:gd name="T23" fmla="*/ 5 h 123"/>
                <a:gd name="T24" fmla="*/ 80 w 87"/>
                <a:gd name="T25" fmla="*/ 9 h 123"/>
                <a:gd name="T26" fmla="*/ 85 w 87"/>
                <a:gd name="T27" fmla="*/ 14 h 123"/>
                <a:gd name="T28" fmla="*/ 87 w 87"/>
                <a:gd name="T29" fmla="*/ 21 h 123"/>
                <a:gd name="T30" fmla="*/ 87 w 87"/>
                <a:gd name="T31" fmla="*/ 28 h 123"/>
                <a:gd name="T32" fmla="*/ 87 w 87"/>
                <a:gd name="T33" fmla="*/ 68 h 123"/>
                <a:gd name="T34" fmla="*/ 31 w 87"/>
                <a:gd name="T35" fmla="*/ 68 h 123"/>
                <a:gd name="T36" fmla="*/ 31 w 87"/>
                <a:gd name="T37" fmla="*/ 94 h 123"/>
                <a:gd name="T38" fmla="*/ 31 w 87"/>
                <a:gd name="T39" fmla="*/ 94 h 123"/>
                <a:gd name="T40" fmla="*/ 31 w 87"/>
                <a:gd name="T41" fmla="*/ 101 h 123"/>
                <a:gd name="T42" fmla="*/ 35 w 87"/>
                <a:gd name="T43" fmla="*/ 106 h 123"/>
                <a:gd name="T44" fmla="*/ 40 w 87"/>
                <a:gd name="T45" fmla="*/ 109 h 123"/>
                <a:gd name="T46" fmla="*/ 45 w 87"/>
                <a:gd name="T47" fmla="*/ 109 h 123"/>
                <a:gd name="T48" fmla="*/ 45 w 87"/>
                <a:gd name="T49" fmla="*/ 109 h 123"/>
                <a:gd name="T50" fmla="*/ 52 w 87"/>
                <a:gd name="T51" fmla="*/ 106 h 123"/>
                <a:gd name="T52" fmla="*/ 57 w 87"/>
                <a:gd name="T53" fmla="*/ 104 h 123"/>
                <a:gd name="T54" fmla="*/ 59 w 87"/>
                <a:gd name="T55" fmla="*/ 99 h 123"/>
                <a:gd name="T56" fmla="*/ 59 w 87"/>
                <a:gd name="T57" fmla="*/ 92 h 123"/>
                <a:gd name="T58" fmla="*/ 59 w 87"/>
                <a:gd name="T59" fmla="*/ 83 h 123"/>
                <a:gd name="T60" fmla="*/ 87 w 87"/>
                <a:gd name="T61" fmla="*/ 83 h 123"/>
                <a:gd name="T62" fmla="*/ 87 w 87"/>
                <a:gd name="T63" fmla="*/ 99 h 123"/>
                <a:gd name="T64" fmla="*/ 87 w 87"/>
                <a:gd name="T65" fmla="*/ 99 h 123"/>
                <a:gd name="T66" fmla="*/ 85 w 87"/>
                <a:gd name="T67" fmla="*/ 109 h 123"/>
                <a:gd name="T68" fmla="*/ 78 w 87"/>
                <a:gd name="T69" fmla="*/ 116 h 123"/>
                <a:gd name="T70" fmla="*/ 64 w 87"/>
                <a:gd name="T71" fmla="*/ 120 h 123"/>
                <a:gd name="T72" fmla="*/ 42 w 87"/>
                <a:gd name="T73" fmla="*/ 123 h 123"/>
                <a:gd name="T74" fmla="*/ 42 w 87"/>
                <a:gd name="T75" fmla="*/ 123 h 123"/>
                <a:gd name="T76" fmla="*/ 26 w 87"/>
                <a:gd name="T77" fmla="*/ 120 h 123"/>
                <a:gd name="T78" fmla="*/ 14 w 87"/>
                <a:gd name="T79" fmla="*/ 116 h 123"/>
                <a:gd name="T80" fmla="*/ 7 w 87"/>
                <a:gd name="T81" fmla="*/ 111 h 123"/>
                <a:gd name="T82" fmla="*/ 5 w 87"/>
                <a:gd name="T83" fmla="*/ 106 h 123"/>
                <a:gd name="T84" fmla="*/ 2 w 87"/>
                <a:gd name="T85" fmla="*/ 101 h 123"/>
                <a:gd name="T86" fmla="*/ 0 w 87"/>
                <a:gd name="T87" fmla="*/ 92 h 123"/>
                <a:gd name="T88" fmla="*/ 0 w 87"/>
                <a:gd name="T89" fmla="*/ 31 h 123"/>
                <a:gd name="T90" fmla="*/ 0 w 87"/>
                <a:gd name="T91" fmla="*/ 31 h 123"/>
                <a:gd name="T92" fmla="*/ 31 w 87"/>
                <a:gd name="T93" fmla="*/ 52 h 123"/>
                <a:gd name="T94" fmla="*/ 59 w 87"/>
                <a:gd name="T95" fmla="*/ 52 h 123"/>
                <a:gd name="T96" fmla="*/ 59 w 87"/>
                <a:gd name="T97" fmla="*/ 28 h 123"/>
                <a:gd name="T98" fmla="*/ 59 w 87"/>
                <a:gd name="T99" fmla="*/ 28 h 123"/>
                <a:gd name="T100" fmla="*/ 59 w 87"/>
                <a:gd name="T101" fmla="*/ 21 h 123"/>
                <a:gd name="T102" fmla="*/ 57 w 87"/>
                <a:gd name="T103" fmla="*/ 16 h 123"/>
                <a:gd name="T104" fmla="*/ 52 w 87"/>
                <a:gd name="T105" fmla="*/ 14 h 123"/>
                <a:gd name="T106" fmla="*/ 45 w 87"/>
                <a:gd name="T107" fmla="*/ 14 h 123"/>
                <a:gd name="T108" fmla="*/ 45 w 87"/>
                <a:gd name="T109" fmla="*/ 14 h 123"/>
                <a:gd name="T110" fmla="*/ 38 w 87"/>
                <a:gd name="T111" fmla="*/ 14 h 123"/>
                <a:gd name="T112" fmla="*/ 33 w 87"/>
                <a:gd name="T113" fmla="*/ 16 h 123"/>
                <a:gd name="T114" fmla="*/ 31 w 87"/>
                <a:gd name="T115" fmla="*/ 21 h 123"/>
                <a:gd name="T116" fmla="*/ 31 w 87"/>
                <a:gd name="T117" fmla="*/ 26 h 123"/>
                <a:gd name="T118" fmla="*/ 31 w 87"/>
                <a:gd name="T119" fmla="*/ 52 h 123"/>
                <a:gd name="T120" fmla="*/ 0 w 87"/>
                <a:gd name="T121" fmla="*/ 31 h 12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7" h="123">
                  <a:moveTo>
                    <a:pt x="0" y="31"/>
                  </a:moveTo>
                  <a:lnTo>
                    <a:pt x="0" y="31"/>
                  </a:lnTo>
                  <a:lnTo>
                    <a:pt x="2" y="23"/>
                  </a:lnTo>
                  <a:lnTo>
                    <a:pt x="2" y="19"/>
                  </a:lnTo>
                  <a:lnTo>
                    <a:pt x="7" y="12"/>
                  </a:lnTo>
                  <a:lnTo>
                    <a:pt x="12" y="7"/>
                  </a:lnTo>
                  <a:lnTo>
                    <a:pt x="19" y="5"/>
                  </a:lnTo>
                  <a:lnTo>
                    <a:pt x="26" y="2"/>
                  </a:lnTo>
                  <a:lnTo>
                    <a:pt x="45" y="0"/>
                  </a:lnTo>
                  <a:lnTo>
                    <a:pt x="61" y="0"/>
                  </a:lnTo>
                  <a:lnTo>
                    <a:pt x="76" y="5"/>
                  </a:lnTo>
                  <a:lnTo>
                    <a:pt x="80" y="9"/>
                  </a:lnTo>
                  <a:lnTo>
                    <a:pt x="85" y="14"/>
                  </a:lnTo>
                  <a:lnTo>
                    <a:pt x="87" y="21"/>
                  </a:lnTo>
                  <a:lnTo>
                    <a:pt x="87" y="28"/>
                  </a:lnTo>
                  <a:lnTo>
                    <a:pt x="87" y="68"/>
                  </a:lnTo>
                  <a:lnTo>
                    <a:pt x="31" y="68"/>
                  </a:lnTo>
                  <a:lnTo>
                    <a:pt x="31" y="94"/>
                  </a:lnTo>
                  <a:lnTo>
                    <a:pt x="31" y="101"/>
                  </a:lnTo>
                  <a:lnTo>
                    <a:pt x="35" y="106"/>
                  </a:lnTo>
                  <a:lnTo>
                    <a:pt x="40" y="109"/>
                  </a:lnTo>
                  <a:lnTo>
                    <a:pt x="45" y="109"/>
                  </a:lnTo>
                  <a:lnTo>
                    <a:pt x="52" y="106"/>
                  </a:lnTo>
                  <a:lnTo>
                    <a:pt x="57" y="104"/>
                  </a:lnTo>
                  <a:lnTo>
                    <a:pt x="59" y="99"/>
                  </a:lnTo>
                  <a:lnTo>
                    <a:pt x="59" y="92"/>
                  </a:lnTo>
                  <a:lnTo>
                    <a:pt x="59" y="83"/>
                  </a:lnTo>
                  <a:lnTo>
                    <a:pt x="87" y="83"/>
                  </a:lnTo>
                  <a:lnTo>
                    <a:pt x="87" y="99"/>
                  </a:lnTo>
                  <a:lnTo>
                    <a:pt x="85" y="109"/>
                  </a:lnTo>
                  <a:lnTo>
                    <a:pt x="78" y="116"/>
                  </a:lnTo>
                  <a:lnTo>
                    <a:pt x="64" y="120"/>
                  </a:lnTo>
                  <a:lnTo>
                    <a:pt x="42" y="123"/>
                  </a:lnTo>
                  <a:lnTo>
                    <a:pt x="26" y="120"/>
                  </a:lnTo>
                  <a:lnTo>
                    <a:pt x="14" y="116"/>
                  </a:lnTo>
                  <a:lnTo>
                    <a:pt x="7" y="111"/>
                  </a:lnTo>
                  <a:lnTo>
                    <a:pt x="5" y="106"/>
                  </a:lnTo>
                  <a:lnTo>
                    <a:pt x="2" y="101"/>
                  </a:lnTo>
                  <a:lnTo>
                    <a:pt x="0" y="92"/>
                  </a:lnTo>
                  <a:lnTo>
                    <a:pt x="0" y="31"/>
                  </a:lnTo>
                  <a:lnTo>
                    <a:pt x="31" y="52"/>
                  </a:lnTo>
                  <a:lnTo>
                    <a:pt x="59" y="52"/>
                  </a:lnTo>
                  <a:lnTo>
                    <a:pt x="59" y="28"/>
                  </a:lnTo>
                  <a:lnTo>
                    <a:pt x="59" y="21"/>
                  </a:lnTo>
                  <a:lnTo>
                    <a:pt x="57" y="16"/>
                  </a:lnTo>
                  <a:lnTo>
                    <a:pt x="52" y="14"/>
                  </a:lnTo>
                  <a:lnTo>
                    <a:pt x="45" y="14"/>
                  </a:lnTo>
                  <a:lnTo>
                    <a:pt x="38" y="14"/>
                  </a:lnTo>
                  <a:lnTo>
                    <a:pt x="33" y="16"/>
                  </a:lnTo>
                  <a:lnTo>
                    <a:pt x="31" y="21"/>
                  </a:lnTo>
                  <a:lnTo>
                    <a:pt x="31" y="26"/>
                  </a:lnTo>
                  <a:lnTo>
                    <a:pt x="31" y="52"/>
                  </a:lnTo>
                  <a:lnTo>
                    <a:pt x="0" y="3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9" name="Freeform 10"/>
            <p:cNvSpPr>
              <a:spLocks/>
            </p:cNvSpPr>
            <p:nvPr userDrawn="1"/>
          </p:nvSpPr>
          <p:spPr bwMode="auto">
            <a:xfrm>
              <a:off x="2290" y="1078"/>
              <a:ext cx="135" cy="172"/>
            </a:xfrm>
            <a:custGeom>
              <a:avLst/>
              <a:gdLst>
                <a:gd name="T0" fmla="*/ 53 w 135"/>
                <a:gd name="T1" fmla="*/ 0 h 172"/>
                <a:gd name="T2" fmla="*/ 88 w 135"/>
                <a:gd name="T3" fmla="*/ 0 h 172"/>
                <a:gd name="T4" fmla="*/ 135 w 135"/>
                <a:gd name="T5" fmla="*/ 172 h 172"/>
                <a:gd name="T6" fmla="*/ 105 w 135"/>
                <a:gd name="T7" fmla="*/ 172 h 172"/>
                <a:gd name="T8" fmla="*/ 93 w 135"/>
                <a:gd name="T9" fmla="*/ 130 h 172"/>
                <a:gd name="T10" fmla="*/ 43 w 135"/>
                <a:gd name="T11" fmla="*/ 130 h 172"/>
                <a:gd name="T12" fmla="*/ 34 w 135"/>
                <a:gd name="T13" fmla="*/ 172 h 172"/>
                <a:gd name="T14" fmla="*/ 0 w 135"/>
                <a:gd name="T15" fmla="*/ 172 h 172"/>
                <a:gd name="T16" fmla="*/ 53 w 135"/>
                <a:gd name="T17" fmla="*/ 0 h 172"/>
                <a:gd name="T18" fmla="*/ 53 w 135"/>
                <a:gd name="T19" fmla="*/ 0 h 172"/>
                <a:gd name="T20" fmla="*/ 48 w 135"/>
                <a:gd name="T21" fmla="*/ 109 h 172"/>
                <a:gd name="T22" fmla="*/ 88 w 135"/>
                <a:gd name="T23" fmla="*/ 109 h 172"/>
                <a:gd name="T24" fmla="*/ 69 w 135"/>
                <a:gd name="T25" fmla="*/ 26 h 172"/>
                <a:gd name="T26" fmla="*/ 69 w 135"/>
                <a:gd name="T27" fmla="*/ 26 h 172"/>
                <a:gd name="T28" fmla="*/ 48 w 135"/>
                <a:gd name="T29" fmla="*/ 109 h 172"/>
                <a:gd name="T30" fmla="*/ 53 w 135"/>
                <a:gd name="T31" fmla="*/ 0 h 1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35" h="172">
                  <a:moveTo>
                    <a:pt x="53" y="0"/>
                  </a:moveTo>
                  <a:lnTo>
                    <a:pt x="88" y="0"/>
                  </a:lnTo>
                  <a:lnTo>
                    <a:pt x="135" y="172"/>
                  </a:lnTo>
                  <a:lnTo>
                    <a:pt x="105" y="172"/>
                  </a:lnTo>
                  <a:lnTo>
                    <a:pt x="93" y="130"/>
                  </a:lnTo>
                  <a:lnTo>
                    <a:pt x="43" y="130"/>
                  </a:lnTo>
                  <a:lnTo>
                    <a:pt x="34" y="172"/>
                  </a:lnTo>
                  <a:lnTo>
                    <a:pt x="0" y="172"/>
                  </a:lnTo>
                  <a:lnTo>
                    <a:pt x="53" y="0"/>
                  </a:lnTo>
                  <a:lnTo>
                    <a:pt x="48" y="109"/>
                  </a:lnTo>
                  <a:lnTo>
                    <a:pt x="88" y="109"/>
                  </a:lnTo>
                  <a:lnTo>
                    <a:pt x="69" y="26"/>
                  </a:lnTo>
                  <a:lnTo>
                    <a:pt x="48" y="109"/>
                  </a:lnTo>
                  <a:lnTo>
                    <a:pt x="53"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10" name="Freeform 11"/>
            <p:cNvSpPr>
              <a:spLocks/>
            </p:cNvSpPr>
            <p:nvPr userDrawn="1"/>
          </p:nvSpPr>
          <p:spPr bwMode="auto">
            <a:xfrm>
              <a:off x="2447" y="1130"/>
              <a:ext cx="78" cy="123"/>
            </a:xfrm>
            <a:custGeom>
              <a:avLst/>
              <a:gdLst>
                <a:gd name="T0" fmla="*/ 49 w 78"/>
                <a:gd name="T1" fmla="*/ 28 h 123"/>
                <a:gd name="T2" fmla="*/ 49 w 78"/>
                <a:gd name="T3" fmla="*/ 21 h 123"/>
                <a:gd name="T4" fmla="*/ 45 w 78"/>
                <a:gd name="T5" fmla="*/ 16 h 123"/>
                <a:gd name="T6" fmla="*/ 40 w 78"/>
                <a:gd name="T7" fmla="*/ 14 h 123"/>
                <a:gd name="T8" fmla="*/ 30 w 78"/>
                <a:gd name="T9" fmla="*/ 16 h 123"/>
                <a:gd name="T10" fmla="*/ 28 w 78"/>
                <a:gd name="T11" fmla="*/ 26 h 123"/>
                <a:gd name="T12" fmla="*/ 28 w 78"/>
                <a:gd name="T13" fmla="*/ 33 h 123"/>
                <a:gd name="T14" fmla="*/ 38 w 78"/>
                <a:gd name="T15" fmla="*/ 45 h 123"/>
                <a:gd name="T16" fmla="*/ 49 w 78"/>
                <a:gd name="T17" fmla="*/ 52 h 123"/>
                <a:gd name="T18" fmla="*/ 73 w 78"/>
                <a:gd name="T19" fmla="*/ 71 h 123"/>
                <a:gd name="T20" fmla="*/ 78 w 78"/>
                <a:gd name="T21" fmla="*/ 90 h 123"/>
                <a:gd name="T22" fmla="*/ 75 w 78"/>
                <a:gd name="T23" fmla="*/ 106 h 123"/>
                <a:gd name="T24" fmla="*/ 68 w 78"/>
                <a:gd name="T25" fmla="*/ 116 h 123"/>
                <a:gd name="T26" fmla="*/ 56 w 78"/>
                <a:gd name="T27" fmla="*/ 120 h 123"/>
                <a:gd name="T28" fmla="*/ 35 w 78"/>
                <a:gd name="T29" fmla="*/ 123 h 123"/>
                <a:gd name="T30" fmla="*/ 9 w 78"/>
                <a:gd name="T31" fmla="*/ 118 h 123"/>
                <a:gd name="T32" fmla="*/ 2 w 78"/>
                <a:gd name="T33" fmla="*/ 109 h 123"/>
                <a:gd name="T34" fmla="*/ 0 w 78"/>
                <a:gd name="T35" fmla="*/ 80 h 123"/>
                <a:gd name="T36" fmla="*/ 28 w 78"/>
                <a:gd name="T37" fmla="*/ 97 h 123"/>
                <a:gd name="T38" fmla="*/ 28 w 78"/>
                <a:gd name="T39" fmla="*/ 101 h 123"/>
                <a:gd name="T40" fmla="*/ 33 w 78"/>
                <a:gd name="T41" fmla="*/ 106 h 123"/>
                <a:gd name="T42" fmla="*/ 38 w 78"/>
                <a:gd name="T43" fmla="*/ 106 h 123"/>
                <a:gd name="T44" fmla="*/ 47 w 78"/>
                <a:gd name="T45" fmla="*/ 104 h 123"/>
                <a:gd name="T46" fmla="*/ 49 w 78"/>
                <a:gd name="T47" fmla="*/ 94 h 123"/>
                <a:gd name="T48" fmla="*/ 49 w 78"/>
                <a:gd name="T49" fmla="*/ 85 h 123"/>
                <a:gd name="T50" fmla="*/ 42 w 78"/>
                <a:gd name="T51" fmla="*/ 73 h 123"/>
                <a:gd name="T52" fmla="*/ 26 w 78"/>
                <a:gd name="T53" fmla="*/ 64 h 123"/>
                <a:gd name="T54" fmla="*/ 11 w 78"/>
                <a:gd name="T55" fmla="*/ 54 h 123"/>
                <a:gd name="T56" fmla="*/ 0 w 78"/>
                <a:gd name="T57" fmla="*/ 40 h 123"/>
                <a:gd name="T58" fmla="*/ 0 w 78"/>
                <a:gd name="T59" fmla="*/ 28 h 123"/>
                <a:gd name="T60" fmla="*/ 2 w 78"/>
                <a:gd name="T61" fmla="*/ 14 h 123"/>
                <a:gd name="T62" fmla="*/ 11 w 78"/>
                <a:gd name="T63" fmla="*/ 5 h 123"/>
                <a:gd name="T64" fmla="*/ 42 w 78"/>
                <a:gd name="T65" fmla="*/ 0 h 123"/>
                <a:gd name="T66" fmla="*/ 56 w 78"/>
                <a:gd name="T67" fmla="*/ 0 h 123"/>
                <a:gd name="T68" fmla="*/ 75 w 78"/>
                <a:gd name="T69" fmla="*/ 12 h 123"/>
                <a:gd name="T70" fmla="*/ 75 w 78"/>
                <a:gd name="T71" fmla="*/ 40 h 12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8" h="123">
                  <a:moveTo>
                    <a:pt x="49" y="40"/>
                  </a:moveTo>
                  <a:lnTo>
                    <a:pt x="49" y="28"/>
                  </a:lnTo>
                  <a:lnTo>
                    <a:pt x="49" y="21"/>
                  </a:lnTo>
                  <a:lnTo>
                    <a:pt x="47" y="19"/>
                  </a:lnTo>
                  <a:lnTo>
                    <a:pt x="45" y="16"/>
                  </a:lnTo>
                  <a:lnTo>
                    <a:pt x="40" y="14"/>
                  </a:lnTo>
                  <a:lnTo>
                    <a:pt x="33" y="16"/>
                  </a:lnTo>
                  <a:lnTo>
                    <a:pt x="30" y="16"/>
                  </a:lnTo>
                  <a:lnTo>
                    <a:pt x="28" y="21"/>
                  </a:lnTo>
                  <a:lnTo>
                    <a:pt x="28" y="26"/>
                  </a:lnTo>
                  <a:lnTo>
                    <a:pt x="28" y="33"/>
                  </a:lnTo>
                  <a:lnTo>
                    <a:pt x="33" y="38"/>
                  </a:lnTo>
                  <a:lnTo>
                    <a:pt x="38" y="45"/>
                  </a:lnTo>
                  <a:lnTo>
                    <a:pt x="49" y="52"/>
                  </a:lnTo>
                  <a:lnTo>
                    <a:pt x="64" y="61"/>
                  </a:lnTo>
                  <a:lnTo>
                    <a:pt x="73" y="71"/>
                  </a:lnTo>
                  <a:lnTo>
                    <a:pt x="78" y="78"/>
                  </a:lnTo>
                  <a:lnTo>
                    <a:pt x="78" y="90"/>
                  </a:lnTo>
                  <a:lnTo>
                    <a:pt x="75" y="106"/>
                  </a:lnTo>
                  <a:lnTo>
                    <a:pt x="73" y="111"/>
                  </a:lnTo>
                  <a:lnTo>
                    <a:pt x="68" y="116"/>
                  </a:lnTo>
                  <a:lnTo>
                    <a:pt x="64" y="118"/>
                  </a:lnTo>
                  <a:lnTo>
                    <a:pt x="56" y="120"/>
                  </a:lnTo>
                  <a:lnTo>
                    <a:pt x="35" y="123"/>
                  </a:lnTo>
                  <a:lnTo>
                    <a:pt x="19" y="120"/>
                  </a:lnTo>
                  <a:lnTo>
                    <a:pt x="9" y="118"/>
                  </a:lnTo>
                  <a:lnTo>
                    <a:pt x="4" y="113"/>
                  </a:lnTo>
                  <a:lnTo>
                    <a:pt x="2" y="109"/>
                  </a:lnTo>
                  <a:lnTo>
                    <a:pt x="0" y="97"/>
                  </a:lnTo>
                  <a:lnTo>
                    <a:pt x="0" y="80"/>
                  </a:lnTo>
                  <a:lnTo>
                    <a:pt x="28" y="80"/>
                  </a:lnTo>
                  <a:lnTo>
                    <a:pt x="28" y="97"/>
                  </a:lnTo>
                  <a:lnTo>
                    <a:pt x="28" y="101"/>
                  </a:lnTo>
                  <a:lnTo>
                    <a:pt x="30" y="104"/>
                  </a:lnTo>
                  <a:lnTo>
                    <a:pt x="33" y="106"/>
                  </a:lnTo>
                  <a:lnTo>
                    <a:pt x="38" y="106"/>
                  </a:lnTo>
                  <a:lnTo>
                    <a:pt x="45" y="106"/>
                  </a:lnTo>
                  <a:lnTo>
                    <a:pt x="47" y="104"/>
                  </a:lnTo>
                  <a:lnTo>
                    <a:pt x="49" y="99"/>
                  </a:lnTo>
                  <a:lnTo>
                    <a:pt x="49" y="94"/>
                  </a:lnTo>
                  <a:lnTo>
                    <a:pt x="49" y="85"/>
                  </a:lnTo>
                  <a:lnTo>
                    <a:pt x="47" y="80"/>
                  </a:lnTo>
                  <a:lnTo>
                    <a:pt x="42" y="73"/>
                  </a:lnTo>
                  <a:lnTo>
                    <a:pt x="30" y="68"/>
                  </a:lnTo>
                  <a:lnTo>
                    <a:pt x="26" y="64"/>
                  </a:lnTo>
                  <a:lnTo>
                    <a:pt x="11" y="54"/>
                  </a:lnTo>
                  <a:lnTo>
                    <a:pt x="4" y="47"/>
                  </a:lnTo>
                  <a:lnTo>
                    <a:pt x="0" y="40"/>
                  </a:lnTo>
                  <a:lnTo>
                    <a:pt x="0" y="28"/>
                  </a:lnTo>
                  <a:lnTo>
                    <a:pt x="2" y="21"/>
                  </a:lnTo>
                  <a:lnTo>
                    <a:pt x="2" y="14"/>
                  </a:lnTo>
                  <a:lnTo>
                    <a:pt x="7" y="9"/>
                  </a:lnTo>
                  <a:lnTo>
                    <a:pt x="11" y="5"/>
                  </a:lnTo>
                  <a:lnTo>
                    <a:pt x="23" y="0"/>
                  </a:lnTo>
                  <a:lnTo>
                    <a:pt x="42" y="0"/>
                  </a:lnTo>
                  <a:lnTo>
                    <a:pt x="56" y="0"/>
                  </a:lnTo>
                  <a:lnTo>
                    <a:pt x="68" y="5"/>
                  </a:lnTo>
                  <a:lnTo>
                    <a:pt x="75" y="12"/>
                  </a:lnTo>
                  <a:lnTo>
                    <a:pt x="75" y="21"/>
                  </a:lnTo>
                  <a:lnTo>
                    <a:pt x="75" y="40"/>
                  </a:lnTo>
                  <a:lnTo>
                    <a:pt x="49" y="4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11" name="Freeform 12"/>
            <p:cNvSpPr>
              <a:spLocks/>
            </p:cNvSpPr>
            <p:nvPr userDrawn="1"/>
          </p:nvSpPr>
          <p:spPr bwMode="auto">
            <a:xfrm>
              <a:off x="2553" y="1078"/>
              <a:ext cx="31" cy="172"/>
            </a:xfrm>
            <a:custGeom>
              <a:avLst/>
              <a:gdLst>
                <a:gd name="T0" fmla="*/ 0 w 31"/>
                <a:gd name="T1" fmla="*/ 0 h 172"/>
                <a:gd name="T2" fmla="*/ 31 w 31"/>
                <a:gd name="T3" fmla="*/ 0 h 172"/>
                <a:gd name="T4" fmla="*/ 31 w 31"/>
                <a:gd name="T5" fmla="*/ 23 h 172"/>
                <a:gd name="T6" fmla="*/ 0 w 31"/>
                <a:gd name="T7" fmla="*/ 23 h 172"/>
                <a:gd name="T8" fmla="*/ 0 w 31"/>
                <a:gd name="T9" fmla="*/ 0 h 172"/>
                <a:gd name="T10" fmla="*/ 0 w 31"/>
                <a:gd name="T11" fmla="*/ 0 h 172"/>
                <a:gd name="T12" fmla="*/ 0 w 31"/>
                <a:gd name="T13" fmla="*/ 52 h 172"/>
                <a:gd name="T14" fmla="*/ 31 w 31"/>
                <a:gd name="T15" fmla="*/ 52 h 172"/>
                <a:gd name="T16" fmla="*/ 31 w 31"/>
                <a:gd name="T17" fmla="*/ 172 h 172"/>
                <a:gd name="T18" fmla="*/ 0 w 31"/>
                <a:gd name="T19" fmla="*/ 172 h 172"/>
                <a:gd name="T20" fmla="*/ 0 w 31"/>
                <a:gd name="T21" fmla="*/ 52 h 172"/>
                <a:gd name="T22" fmla="*/ 0 w 31"/>
                <a:gd name="T23" fmla="*/ 0 h 1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1" h="172">
                  <a:moveTo>
                    <a:pt x="0" y="0"/>
                  </a:moveTo>
                  <a:lnTo>
                    <a:pt x="31" y="0"/>
                  </a:lnTo>
                  <a:lnTo>
                    <a:pt x="31" y="23"/>
                  </a:lnTo>
                  <a:lnTo>
                    <a:pt x="0" y="23"/>
                  </a:lnTo>
                  <a:lnTo>
                    <a:pt x="0" y="0"/>
                  </a:lnTo>
                  <a:lnTo>
                    <a:pt x="0" y="52"/>
                  </a:lnTo>
                  <a:lnTo>
                    <a:pt x="31" y="52"/>
                  </a:lnTo>
                  <a:lnTo>
                    <a:pt x="31" y="172"/>
                  </a:lnTo>
                  <a:lnTo>
                    <a:pt x="0" y="172"/>
                  </a:lnTo>
                  <a:lnTo>
                    <a:pt x="0" y="52"/>
                  </a:lnTo>
                  <a:lnTo>
                    <a:pt x="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12" name="Freeform 13"/>
            <p:cNvSpPr>
              <a:spLocks/>
            </p:cNvSpPr>
            <p:nvPr userDrawn="1"/>
          </p:nvSpPr>
          <p:spPr bwMode="auto">
            <a:xfrm>
              <a:off x="2612" y="1130"/>
              <a:ext cx="88" cy="123"/>
            </a:xfrm>
            <a:custGeom>
              <a:avLst/>
              <a:gdLst>
                <a:gd name="T0" fmla="*/ 3 w 88"/>
                <a:gd name="T1" fmla="*/ 26 h 123"/>
                <a:gd name="T2" fmla="*/ 5 w 88"/>
                <a:gd name="T3" fmla="*/ 14 h 123"/>
                <a:gd name="T4" fmla="*/ 12 w 88"/>
                <a:gd name="T5" fmla="*/ 5 h 123"/>
                <a:gd name="T6" fmla="*/ 45 w 88"/>
                <a:gd name="T7" fmla="*/ 0 h 123"/>
                <a:gd name="T8" fmla="*/ 64 w 88"/>
                <a:gd name="T9" fmla="*/ 0 h 123"/>
                <a:gd name="T10" fmla="*/ 81 w 88"/>
                <a:gd name="T11" fmla="*/ 9 h 123"/>
                <a:gd name="T12" fmla="*/ 88 w 88"/>
                <a:gd name="T13" fmla="*/ 21 h 123"/>
                <a:gd name="T14" fmla="*/ 88 w 88"/>
                <a:gd name="T15" fmla="*/ 120 h 123"/>
                <a:gd name="T16" fmla="*/ 59 w 88"/>
                <a:gd name="T17" fmla="*/ 109 h 123"/>
                <a:gd name="T18" fmla="*/ 50 w 88"/>
                <a:gd name="T19" fmla="*/ 116 h 123"/>
                <a:gd name="T20" fmla="*/ 41 w 88"/>
                <a:gd name="T21" fmla="*/ 120 h 123"/>
                <a:gd name="T22" fmla="*/ 29 w 88"/>
                <a:gd name="T23" fmla="*/ 123 h 123"/>
                <a:gd name="T24" fmla="*/ 12 w 88"/>
                <a:gd name="T25" fmla="*/ 120 h 123"/>
                <a:gd name="T26" fmla="*/ 5 w 88"/>
                <a:gd name="T27" fmla="*/ 113 h 123"/>
                <a:gd name="T28" fmla="*/ 0 w 88"/>
                <a:gd name="T29" fmla="*/ 90 h 123"/>
                <a:gd name="T30" fmla="*/ 0 w 88"/>
                <a:gd name="T31" fmla="*/ 75 h 123"/>
                <a:gd name="T32" fmla="*/ 5 w 88"/>
                <a:gd name="T33" fmla="*/ 59 h 123"/>
                <a:gd name="T34" fmla="*/ 10 w 88"/>
                <a:gd name="T35" fmla="*/ 54 h 123"/>
                <a:gd name="T36" fmla="*/ 24 w 88"/>
                <a:gd name="T37" fmla="*/ 47 h 123"/>
                <a:gd name="T38" fmla="*/ 57 w 88"/>
                <a:gd name="T39" fmla="*/ 26 h 123"/>
                <a:gd name="T40" fmla="*/ 57 w 88"/>
                <a:gd name="T41" fmla="*/ 21 h 123"/>
                <a:gd name="T42" fmla="*/ 50 w 88"/>
                <a:gd name="T43" fmla="*/ 16 h 123"/>
                <a:gd name="T44" fmla="*/ 45 w 88"/>
                <a:gd name="T45" fmla="*/ 14 h 123"/>
                <a:gd name="T46" fmla="*/ 36 w 88"/>
                <a:gd name="T47" fmla="*/ 16 h 123"/>
                <a:gd name="T48" fmla="*/ 31 w 88"/>
                <a:gd name="T49" fmla="*/ 26 h 123"/>
                <a:gd name="T50" fmla="*/ 3 w 88"/>
                <a:gd name="T51" fmla="*/ 35 h 123"/>
                <a:gd name="T52" fmla="*/ 3 w 88"/>
                <a:gd name="T53" fmla="*/ 26 h 123"/>
                <a:gd name="T54" fmla="*/ 48 w 88"/>
                <a:gd name="T55" fmla="*/ 61 h 123"/>
                <a:gd name="T56" fmla="*/ 33 w 88"/>
                <a:gd name="T57" fmla="*/ 66 h 123"/>
                <a:gd name="T58" fmla="*/ 29 w 88"/>
                <a:gd name="T59" fmla="*/ 87 h 123"/>
                <a:gd name="T60" fmla="*/ 31 w 88"/>
                <a:gd name="T61" fmla="*/ 97 h 123"/>
                <a:gd name="T62" fmla="*/ 36 w 88"/>
                <a:gd name="T63" fmla="*/ 106 h 123"/>
                <a:gd name="T64" fmla="*/ 41 w 88"/>
                <a:gd name="T65" fmla="*/ 106 h 123"/>
                <a:gd name="T66" fmla="*/ 52 w 88"/>
                <a:gd name="T67" fmla="*/ 104 h 123"/>
                <a:gd name="T68" fmla="*/ 57 w 88"/>
                <a:gd name="T69" fmla="*/ 92 h 123"/>
                <a:gd name="T70" fmla="*/ 48 w 88"/>
                <a:gd name="T71" fmla="*/ 61 h 12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8" h="123">
                  <a:moveTo>
                    <a:pt x="3" y="26"/>
                  </a:moveTo>
                  <a:lnTo>
                    <a:pt x="3" y="26"/>
                  </a:lnTo>
                  <a:lnTo>
                    <a:pt x="3" y="19"/>
                  </a:lnTo>
                  <a:lnTo>
                    <a:pt x="5" y="14"/>
                  </a:lnTo>
                  <a:lnTo>
                    <a:pt x="7" y="9"/>
                  </a:lnTo>
                  <a:lnTo>
                    <a:pt x="12" y="5"/>
                  </a:lnTo>
                  <a:lnTo>
                    <a:pt x="26" y="0"/>
                  </a:lnTo>
                  <a:lnTo>
                    <a:pt x="45" y="0"/>
                  </a:lnTo>
                  <a:lnTo>
                    <a:pt x="64" y="0"/>
                  </a:lnTo>
                  <a:lnTo>
                    <a:pt x="76" y="5"/>
                  </a:lnTo>
                  <a:lnTo>
                    <a:pt x="81" y="9"/>
                  </a:lnTo>
                  <a:lnTo>
                    <a:pt x="85" y="14"/>
                  </a:lnTo>
                  <a:lnTo>
                    <a:pt x="88" y="21"/>
                  </a:lnTo>
                  <a:lnTo>
                    <a:pt x="88" y="28"/>
                  </a:lnTo>
                  <a:lnTo>
                    <a:pt x="88" y="120"/>
                  </a:lnTo>
                  <a:lnTo>
                    <a:pt x="59" y="120"/>
                  </a:lnTo>
                  <a:lnTo>
                    <a:pt x="59" y="109"/>
                  </a:lnTo>
                  <a:lnTo>
                    <a:pt x="50" y="116"/>
                  </a:lnTo>
                  <a:lnTo>
                    <a:pt x="41" y="120"/>
                  </a:lnTo>
                  <a:lnTo>
                    <a:pt x="29" y="123"/>
                  </a:lnTo>
                  <a:lnTo>
                    <a:pt x="17" y="123"/>
                  </a:lnTo>
                  <a:lnTo>
                    <a:pt x="12" y="120"/>
                  </a:lnTo>
                  <a:lnTo>
                    <a:pt x="7" y="118"/>
                  </a:lnTo>
                  <a:lnTo>
                    <a:pt x="5" y="113"/>
                  </a:lnTo>
                  <a:lnTo>
                    <a:pt x="0" y="106"/>
                  </a:lnTo>
                  <a:lnTo>
                    <a:pt x="0" y="90"/>
                  </a:lnTo>
                  <a:lnTo>
                    <a:pt x="0" y="75"/>
                  </a:lnTo>
                  <a:lnTo>
                    <a:pt x="3" y="64"/>
                  </a:lnTo>
                  <a:lnTo>
                    <a:pt x="5" y="59"/>
                  </a:lnTo>
                  <a:lnTo>
                    <a:pt x="10" y="54"/>
                  </a:lnTo>
                  <a:lnTo>
                    <a:pt x="17" y="49"/>
                  </a:lnTo>
                  <a:lnTo>
                    <a:pt x="24" y="47"/>
                  </a:lnTo>
                  <a:lnTo>
                    <a:pt x="57" y="45"/>
                  </a:lnTo>
                  <a:lnTo>
                    <a:pt x="57" y="26"/>
                  </a:lnTo>
                  <a:lnTo>
                    <a:pt x="57" y="21"/>
                  </a:lnTo>
                  <a:lnTo>
                    <a:pt x="55" y="19"/>
                  </a:lnTo>
                  <a:lnTo>
                    <a:pt x="50" y="16"/>
                  </a:lnTo>
                  <a:lnTo>
                    <a:pt x="45" y="14"/>
                  </a:lnTo>
                  <a:lnTo>
                    <a:pt x="38" y="16"/>
                  </a:lnTo>
                  <a:lnTo>
                    <a:pt x="36" y="16"/>
                  </a:lnTo>
                  <a:lnTo>
                    <a:pt x="33" y="21"/>
                  </a:lnTo>
                  <a:lnTo>
                    <a:pt x="31" y="26"/>
                  </a:lnTo>
                  <a:lnTo>
                    <a:pt x="31" y="35"/>
                  </a:lnTo>
                  <a:lnTo>
                    <a:pt x="3" y="35"/>
                  </a:lnTo>
                  <a:lnTo>
                    <a:pt x="3" y="26"/>
                  </a:lnTo>
                  <a:lnTo>
                    <a:pt x="48" y="61"/>
                  </a:lnTo>
                  <a:lnTo>
                    <a:pt x="38" y="64"/>
                  </a:lnTo>
                  <a:lnTo>
                    <a:pt x="33" y="66"/>
                  </a:lnTo>
                  <a:lnTo>
                    <a:pt x="31" y="75"/>
                  </a:lnTo>
                  <a:lnTo>
                    <a:pt x="29" y="87"/>
                  </a:lnTo>
                  <a:lnTo>
                    <a:pt x="31" y="97"/>
                  </a:lnTo>
                  <a:lnTo>
                    <a:pt x="31" y="104"/>
                  </a:lnTo>
                  <a:lnTo>
                    <a:pt x="36" y="106"/>
                  </a:lnTo>
                  <a:lnTo>
                    <a:pt x="41" y="106"/>
                  </a:lnTo>
                  <a:lnTo>
                    <a:pt x="48" y="106"/>
                  </a:lnTo>
                  <a:lnTo>
                    <a:pt x="52" y="104"/>
                  </a:lnTo>
                  <a:lnTo>
                    <a:pt x="57" y="99"/>
                  </a:lnTo>
                  <a:lnTo>
                    <a:pt x="57" y="92"/>
                  </a:lnTo>
                  <a:lnTo>
                    <a:pt x="57" y="61"/>
                  </a:lnTo>
                  <a:lnTo>
                    <a:pt x="48" y="61"/>
                  </a:lnTo>
                  <a:lnTo>
                    <a:pt x="3" y="26"/>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13" name="Freeform 14"/>
            <p:cNvSpPr>
              <a:spLocks/>
            </p:cNvSpPr>
            <p:nvPr userDrawn="1"/>
          </p:nvSpPr>
          <p:spPr bwMode="auto">
            <a:xfrm>
              <a:off x="2799" y="1078"/>
              <a:ext cx="88" cy="172"/>
            </a:xfrm>
            <a:custGeom>
              <a:avLst/>
              <a:gdLst>
                <a:gd name="T0" fmla="*/ 0 w 88"/>
                <a:gd name="T1" fmla="*/ 0 h 172"/>
                <a:gd name="T2" fmla="*/ 88 w 88"/>
                <a:gd name="T3" fmla="*/ 0 h 172"/>
                <a:gd name="T4" fmla="*/ 88 w 88"/>
                <a:gd name="T5" fmla="*/ 19 h 172"/>
                <a:gd name="T6" fmla="*/ 31 w 88"/>
                <a:gd name="T7" fmla="*/ 19 h 172"/>
                <a:gd name="T8" fmla="*/ 31 w 88"/>
                <a:gd name="T9" fmla="*/ 73 h 172"/>
                <a:gd name="T10" fmla="*/ 83 w 88"/>
                <a:gd name="T11" fmla="*/ 73 h 172"/>
                <a:gd name="T12" fmla="*/ 83 w 88"/>
                <a:gd name="T13" fmla="*/ 94 h 172"/>
                <a:gd name="T14" fmla="*/ 31 w 88"/>
                <a:gd name="T15" fmla="*/ 94 h 172"/>
                <a:gd name="T16" fmla="*/ 31 w 88"/>
                <a:gd name="T17" fmla="*/ 172 h 172"/>
                <a:gd name="T18" fmla="*/ 0 w 88"/>
                <a:gd name="T19" fmla="*/ 172 h 172"/>
                <a:gd name="T20" fmla="*/ 0 w 88"/>
                <a:gd name="T21" fmla="*/ 0 h 1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8" h="172">
                  <a:moveTo>
                    <a:pt x="0" y="0"/>
                  </a:moveTo>
                  <a:lnTo>
                    <a:pt x="88" y="0"/>
                  </a:lnTo>
                  <a:lnTo>
                    <a:pt x="88" y="19"/>
                  </a:lnTo>
                  <a:lnTo>
                    <a:pt x="31" y="19"/>
                  </a:lnTo>
                  <a:lnTo>
                    <a:pt x="31" y="73"/>
                  </a:lnTo>
                  <a:lnTo>
                    <a:pt x="83" y="73"/>
                  </a:lnTo>
                  <a:lnTo>
                    <a:pt x="83" y="94"/>
                  </a:lnTo>
                  <a:lnTo>
                    <a:pt x="31" y="94"/>
                  </a:lnTo>
                  <a:lnTo>
                    <a:pt x="31" y="172"/>
                  </a:lnTo>
                  <a:lnTo>
                    <a:pt x="0" y="172"/>
                  </a:lnTo>
                  <a:lnTo>
                    <a:pt x="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14" name="Freeform 15"/>
            <p:cNvSpPr>
              <a:spLocks/>
            </p:cNvSpPr>
            <p:nvPr userDrawn="1"/>
          </p:nvSpPr>
          <p:spPr bwMode="auto">
            <a:xfrm>
              <a:off x="2903" y="1130"/>
              <a:ext cx="86" cy="123"/>
            </a:xfrm>
            <a:custGeom>
              <a:avLst/>
              <a:gdLst>
                <a:gd name="T0" fmla="*/ 0 w 86"/>
                <a:gd name="T1" fmla="*/ 31 h 123"/>
                <a:gd name="T2" fmla="*/ 0 w 86"/>
                <a:gd name="T3" fmla="*/ 31 h 123"/>
                <a:gd name="T4" fmla="*/ 0 w 86"/>
                <a:gd name="T5" fmla="*/ 23 h 123"/>
                <a:gd name="T6" fmla="*/ 3 w 86"/>
                <a:gd name="T7" fmla="*/ 19 h 123"/>
                <a:gd name="T8" fmla="*/ 5 w 86"/>
                <a:gd name="T9" fmla="*/ 12 h 123"/>
                <a:gd name="T10" fmla="*/ 10 w 86"/>
                <a:gd name="T11" fmla="*/ 7 h 123"/>
                <a:gd name="T12" fmla="*/ 17 w 86"/>
                <a:gd name="T13" fmla="*/ 5 h 123"/>
                <a:gd name="T14" fmla="*/ 24 w 86"/>
                <a:gd name="T15" fmla="*/ 2 h 123"/>
                <a:gd name="T16" fmla="*/ 43 w 86"/>
                <a:gd name="T17" fmla="*/ 0 h 123"/>
                <a:gd name="T18" fmla="*/ 43 w 86"/>
                <a:gd name="T19" fmla="*/ 0 h 123"/>
                <a:gd name="T20" fmla="*/ 59 w 86"/>
                <a:gd name="T21" fmla="*/ 0 h 123"/>
                <a:gd name="T22" fmla="*/ 74 w 86"/>
                <a:gd name="T23" fmla="*/ 5 h 123"/>
                <a:gd name="T24" fmla="*/ 78 w 86"/>
                <a:gd name="T25" fmla="*/ 9 h 123"/>
                <a:gd name="T26" fmla="*/ 83 w 86"/>
                <a:gd name="T27" fmla="*/ 14 h 123"/>
                <a:gd name="T28" fmla="*/ 86 w 86"/>
                <a:gd name="T29" fmla="*/ 21 h 123"/>
                <a:gd name="T30" fmla="*/ 86 w 86"/>
                <a:gd name="T31" fmla="*/ 28 h 123"/>
                <a:gd name="T32" fmla="*/ 86 w 86"/>
                <a:gd name="T33" fmla="*/ 90 h 123"/>
                <a:gd name="T34" fmla="*/ 86 w 86"/>
                <a:gd name="T35" fmla="*/ 90 h 123"/>
                <a:gd name="T36" fmla="*/ 86 w 86"/>
                <a:gd name="T37" fmla="*/ 97 h 123"/>
                <a:gd name="T38" fmla="*/ 83 w 86"/>
                <a:gd name="T39" fmla="*/ 104 h 123"/>
                <a:gd name="T40" fmla="*/ 78 w 86"/>
                <a:gd name="T41" fmla="*/ 109 h 123"/>
                <a:gd name="T42" fmla="*/ 74 w 86"/>
                <a:gd name="T43" fmla="*/ 113 h 123"/>
                <a:gd name="T44" fmla="*/ 69 w 86"/>
                <a:gd name="T45" fmla="*/ 118 h 123"/>
                <a:gd name="T46" fmla="*/ 62 w 86"/>
                <a:gd name="T47" fmla="*/ 120 h 123"/>
                <a:gd name="T48" fmla="*/ 43 w 86"/>
                <a:gd name="T49" fmla="*/ 123 h 123"/>
                <a:gd name="T50" fmla="*/ 43 w 86"/>
                <a:gd name="T51" fmla="*/ 123 h 123"/>
                <a:gd name="T52" fmla="*/ 26 w 86"/>
                <a:gd name="T53" fmla="*/ 120 h 123"/>
                <a:gd name="T54" fmla="*/ 12 w 86"/>
                <a:gd name="T55" fmla="*/ 116 h 123"/>
                <a:gd name="T56" fmla="*/ 7 w 86"/>
                <a:gd name="T57" fmla="*/ 111 h 123"/>
                <a:gd name="T58" fmla="*/ 3 w 86"/>
                <a:gd name="T59" fmla="*/ 106 h 123"/>
                <a:gd name="T60" fmla="*/ 0 w 86"/>
                <a:gd name="T61" fmla="*/ 101 h 123"/>
                <a:gd name="T62" fmla="*/ 0 w 86"/>
                <a:gd name="T63" fmla="*/ 92 h 123"/>
                <a:gd name="T64" fmla="*/ 0 w 86"/>
                <a:gd name="T65" fmla="*/ 31 h 123"/>
                <a:gd name="T66" fmla="*/ 0 w 86"/>
                <a:gd name="T67" fmla="*/ 31 h 123"/>
                <a:gd name="T68" fmla="*/ 29 w 86"/>
                <a:gd name="T69" fmla="*/ 92 h 123"/>
                <a:gd name="T70" fmla="*/ 29 w 86"/>
                <a:gd name="T71" fmla="*/ 92 h 123"/>
                <a:gd name="T72" fmla="*/ 31 w 86"/>
                <a:gd name="T73" fmla="*/ 99 h 123"/>
                <a:gd name="T74" fmla="*/ 33 w 86"/>
                <a:gd name="T75" fmla="*/ 104 h 123"/>
                <a:gd name="T76" fmla="*/ 36 w 86"/>
                <a:gd name="T77" fmla="*/ 106 h 123"/>
                <a:gd name="T78" fmla="*/ 43 w 86"/>
                <a:gd name="T79" fmla="*/ 106 h 123"/>
                <a:gd name="T80" fmla="*/ 43 w 86"/>
                <a:gd name="T81" fmla="*/ 106 h 123"/>
                <a:gd name="T82" fmla="*/ 48 w 86"/>
                <a:gd name="T83" fmla="*/ 106 h 123"/>
                <a:gd name="T84" fmla="*/ 52 w 86"/>
                <a:gd name="T85" fmla="*/ 104 h 123"/>
                <a:gd name="T86" fmla="*/ 55 w 86"/>
                <a:gd name="T87" fmla="*/ 99 h 123"/>
                <a:gd name="T88" fmla="*/ 55 w 86"/>
                <a:gd name="T89" fmla="*/ 92 h 123"/>
                <a:gd name="T90" fmla="*/ 55 w 86"/>
                <a:gd name="T91" fmla="*/ 31 h 123"/>
                <a:gd name="T92" fmla="*/ 55 w 86"/>
                <a:gd name="T93" fmla="*/ 31 h 123"/>
                <a:gd name="T94" fmla="*/ 55 w 86"/>
                <a:gd name="T95" fmla="*/ 23 h 123"/>
                <a:gd name="T96" fmla="*/ 52 w 86"/>
                <a:gd name="T97" fmla="*/ 19 h 123"/>
                <a:gd name="T98" fmla="*/ 48 w 86"/>
                <a:gd name="T99" fmla="*/ 16 h 123"/>
                <a:gd name="T100" fmla="*/ 43 w 86"/>
                <a:gd name="T101" fmla="*/ 14 h 123"/>
                <a:gd name="T102" fmla="*/ 43 w 86"/>
                <a:gd name="T103" fmla="*/ 14 h 123"/>
                <a:gd name="T104" fmla="*/ 36 w 86"/>
                <a:gd name="T105" fmla="*/ 16 h 123"/>
                <a:gd name="T106" fmla="*/ 33 w 86"/>
                <a:gd name="T107" fmla="*/ 19 h 123"/>
                <a:gd name="T108" fmla="*/ 31 w 86"/>
                <a:gd name="T109" fmla="*/ 23 h 123"/>
                <a:gd name="T110" fmla="*/ 29 w 86"/>
                <a:gd name="T111" fmla="*/ 31 h 123"/>
                <a:gd name="T112" fmla="*/ 29 w 86"/>
                <a:gd name="T113" fmla="*/ 92 h 123"/>
                <a:gd name="T114" fmla="*/ 0 w 86"/>
                <a:gd name="T115" fmla="*/ 31 h 12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6" h="123">
                  <a:moveTo>
                    <a:pt x="0" y="31"/>
                  </a:moveTo>
                  <a:lnTo>
                    <a:pt x="0" y="31"/>
                  </a:lnTo>
                  <a:lnTo>
                    <a:pt x="0" y="23"/>
                  </a:lnTo>
                  <a:lnTo>
                    <a:pt x="3" y="19"/>
                  </a:lnTo>
                  <a:lnTo>
                    <a:pt x="5" y="12"/>
                  </a:lnTo>
                  <a:lnTo>
                    <a:pt x="10" y="7"/>
                  </a:lnTo>
                  <a:lnTo>
                    <a:pt x="17" y="5"/>
                  </a:lnTo>
                  <a:lnTo>
                    <a:pt x="24" y="2"/>
                  </a:lnTo>
                  <a:lnTo>
                    <a:pt x="43" y="0"/>
                  </a:lnTo>
                  <a:lnTo>
                    <a:pt x="59" y="0"/>
                  </a:lnTo>
                  <a:lnTo>
                    <a:pt x="74" y="5"/>
                  </a:lnTo>
                  <a:lnTo>
                    <a:pt x="78" y="9"/>
                  </a:lnTo>
                  <a:lnTo>
                    <a:pt x="83" y="14"/>
                  </a:lnTo>
                  <a:lnTo>
                    <a:pt x="86" y="21"/>
                  </a:lnTo>
                  <a:lnTo>
                    <a:pt x="86" y="28"/>
                  </a:lnTo>
                  <a:lnTo>
                    <a:pt x="86" y="90"/>
                  </a:lnTo>
                  <a:lnTo>
                    <a:pt x="86" y="97"/>
                  </a:lnTo>
                  <a:lnTo>
                    <a:pt x="83" y="104"/>
                  </a:lnTo>
                  <a:lnTo>
                    <a:pt x="78" y="109"/>
                  </a:lnTo>
                  <a:lnTo>
                    <a:pt x="74" y="113"/>
                  </a:lnTo>
                  <a:lnTo>
                    <a:pt x="69" y="118"/>
                  </a:lnTo>
                  <a:lnTo>
                    <a:pt x="62" y="120"/>
                  </a:lnTo>
                  <a:lnTo>
                    <a:pt x="43" y="123"/>
                  </a:lnTo>
                  <a:lnTo>
                    <a:pt x="26" y="120"/>
                  </a:lnTo>
                  <a:lnTo>
                    <a:pt x="12" y="116"/>
                  </a:lnTo>
                  <a:lnTo>
                    <a:pt x="7" y="111"/>
                  </a:lnTo>
                  <a:lnTo>
                    <a:pt x="3" y="106"/>
                  </a:lnTo>
                  <a:lnTo>
                    <a:pt x="0" y="101"/>
                  </a:lnTo>
                  <a:lnTo>
                    <a:pt x="0" y="92"/>
                  </a:lnTo>
                  <a:lnTo>
                    <a:pt x="0" y="31"/>
                  </a:lnTo>
                  <a:lnTo>
                    <a:pt x="29" y="92"/>
                  </a:lnTo>
                  <a:lnTo>
                    <a:pt x="31" y="99"/>
                  </a:lnTo>
                  <a:lnTo>
                    <a:pt x="33" y="104"/>
                  </a:lnTo>
                  <a:lnTo>
                    <a:pt x="36" y="106"/>
                  </a:lnTo>
                  <a:lnTo>
                    <a:pt x="43" y="106"/>
                  </a:lnTo>
                  <a:lnTo>
                    <a:pt x="48" y="106"/>
                  </a:lnTo>
                  <a:lnTo>
                    <a:pt x="52" y="104"/>
                  </a:lnTo>
                  <a:lnTo>
                    <a:pt x="55" y="99"/>
                  </a:lnTo>
                  <a:lnTo>
                    <a:pt x="55" y="92"/>
                  </a:lnTo>
                  <a:lnTo>
                    <a:pt x="55" y="31"/>
                  </a:lnTo>
                  <a:lnTo>
                    <a:pt x="55" y="23"/>
                  </a:lnTo>
                  <a:lnTo>
                    <a:pt x="52" y="19"/>
                  </a:lnTo>
                  <a:lnTo>
                    <a:pt x="48" y="16"/>
                  </a:lnTo>
                  <a:lnTo>
                    <a:pt x="43" y="14"/>
                  </a:lnTo>
                  <a:lnTo>
                    <a:pt x="36" y="16"/>
                  </a:lnTo>
                  <a:lnTo>
                    <a:pt x="33" y="19"/>
                  </a:lnTo>
                  <a:lnTo>
                    <a:pt x="31" y="23"/>
                  </a:lnTo>
                  <a:lnTo>
                    <a:pt x="29" y="31"/>
                  </a:lnTo>
                  <a:lnTo>
                    <a:pt x="29" y="92"/>
                  </a:lnTo>
                  <a:lnTo>
                    <a:pt x="0" y="3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15" name="Freeform 16"/>
            <p:cNvSpPr>
              <a:spLocks/>
            </p:cNvSpPr>
            <p:nvPr userDrawn="1"/>
          </p:nvSpPr>
          <p:spPr bwMode="auto">
            <a:xfrm>
              <a:off x="3019" y="1130"/>
              <a:ext cx="85" cy="123"/>
            </a:xfrm>
            <a:custGeom>
              <a:avLst/>
              <a:gdLst>
                <a:gd name="T0" fmla="*/ 85 w 85"/>
                <a:gd name="T1" fmla="*/ 120 h 123"/>
                <a:gd name="T2" fmla="*/ 57 w 85"/>
                <a:gd name="T3" fmla="*/ 120 h 123"/>
                <a:gd name="T4" fmla="*/ 57 w 85"/>
                <a:gd name="T5" fmla="*/ 111 h 123"/>
                <a:gd name="T6" fmla="*/ 55 w 85"/>
                <a:gd name="T7" fmla="*/ 111 h 123"/>
                <a:gd name="T8" fmla="*/ 55 w 85"/>
                <a:gd name="T9" fmla="*/ 111 h 123"/>
                <a:gd name="T10" fmla="*/ 50 w 85"/>
                <a:gd name="T11" fmla="*/ 116 h 123"/>
                <a:gd name="T12" fmla="*/ 43 w 85"/>
                <a:gd name="T13" fmla="*/ 120 h 123"/>
                <a:gd name="T14" fmla="*/ 43 w 85"/>
                <a:gd name="T15" fmla="*/ 120 h 123"/>
                <a:gd name="T16" fmla="*/ 36 w 85"/>
                <a:gd name="T17" fmla="*/ 123 h 123"/>
                <a:gd name="T18" fmla="*/ 26 w 85"/>
                <a:gd name="T19" fmla="*/ 123 h 123"/>
                <a:gd name="T20" fmla="*/ 26 w 85"/>
                <a:gd name="T21" fmla="*/ 123 h 123"/>
                <a:gd name="T22" fmla="*/ 17 w 85"/>
                <a:gd name="T23" fmla="*/ 120 h 123"/>
                <a:gd name="T24" fmla="*/ 7 w 85"/>
                <a:gd name="T25" fmla="*/ 118 h 123"/>
                <a:gd name="T26" fmla="*/ 0 w 85"/>
                <a:gd name="T27" fmla="*/ 111 h 123"/>
                <a:gd name="T28" fmla="*/ 0 w 85"/>
                <a:gd name="T29" fmla="*/ 99 h 123"/>
                <a:gd name="T30" fmla="*/ 0 w 85"/>
                <a:gd name="T31" fmla="*/ 0 h 123"/>
                <a:gd name="T32" fmla="*/ 29 w 85"/>
                <a:gd name="T33" fmla="*/ 0 h 123"/>
                <a:gd name="T34" fmla="*/ 29 w 85"/>
                <a:gd name="T35" fmla="*/ 94 h 123"/>
                <a:gd name="T36" fmla="*/ 29 w 85"/>
                <a:gd name="T37" fmla="*/ 94 h 123"/>
                <a:gd name="T38" fmla="*/ 31 w 85"/>
                <a:gd name="T39" fmla="*/ 99 h 123"/>
                <a:gd name="T40" fmla="*/ 31 w 85"/>
                <a:gd name="T41" fmla="*/ 101 h 123"/>
                <a:gd name="T42" fmla="*/ 36 w 85"/>
                <a:gd name="T43" fmla="*/ 104 h 123"/>
                <a:gd name="T44" fmla="*/ 40 w 85"/>
                <a:gd name="T45" fmla="*/ 106 h 123"/>
                <a:gd name="T46" fmla="*/ 40 w 85"/>
                <a:gd name="T47" fmla="*/ 106 h 123"/>
                <a:gd name="T48" fmla="*/ 45 w 85"/>
                <a:gd name="T49" fmla="*/ 104 h 123"/>
                <a:gd name="T50" fmla="*/ 50 w 85"/>
                <a:gd name="T51" fmla="*/ 101 h 123"/>
                <a:gd name="T52" fmla="*/ 52 w 85"/>
                <a:gd name="T53" fmla="*/ 99 h 123"/>
                <a:gd name="T54" fmla="*/ 55 w 85"/>
                <a:gd name="T55" fmla="*/ 92 h 123"/>
                <a:gd name="T56" fmla="*/ 55 w 85"/>
                <a:gd name="T57" fmla="*/ 0 h 123"/>
                <a:gd name="T58" fmla="*/ 85 w 85"/>
                <a:gd name="T59" fmla="*/ 0 h 123"/>
                <a:gd name="T60" fmla="*/ 85 w 85"/>
                <a:gd name="T61" fmla="*/ 120 h 1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5" h="123">
                  <a:moveTo>
                    <a:pt x="85" y="120"/>
                  </a:moveTo>
                  <a:lnTo>
                    <a:pt x="57" y="120"/>
                  </a:lnTo>
                  <a:lnTo>
                    <a:pt x="57" y="111"/>
                  </a:lnTo>
                  <a:lnTo>
                    <a:pt x="55" y="111"/>
                  </a:lnTo>
                  <a:lnTo>
                    <a:pt x="50" y="116"/>
                  </a:lnTo>
                  <a:lnTo>
                    <a:pt x="43" y="120"/>
                  </a:lnTo>
                  <a:lnTo>
                    <a:pt x="36" y="123"/>
                  </a:lnTo>
                  <a:lnTo>
                    <a:pt x="26" y="123"/>
                  </a:lnTo>
                  <a:lnTo>
                    <a:pt x="17" y="120"/>
                  </a:lnTo>
                  <a:lnTo>
                    <a:pt x="7" y="118"/>
                  </a:lnTo>
                  <a:lnTo>
                    <a:pt x="0" y="111"/>
                  </a:lnTo>
                  <a:lnTo>
                    <a:pt x="0" y="99"/>
                  </a:lnTo>
                  <a:lnTo>
                    <a:pt x="0" y="0"/>
                  </a:lnTo>
                  <a:lnTo>
                    <a:pt x="29" y="0"/>
                  </a:lnTo>
                  <a:lnTo>
                    <a:pt x="29" y="94"/>
                  </a:lnTo>
                  <a:lnTo>
                    <a:pt x="31" y="99"/>
                  </a:lnTo>
                  <a:lnTo>
                    <a:pt x="31" y="101"/>
                  </a:lnTo>
                  <a:lnTo>
                    <a:pt x="36" y="104"/>
                  </a:lnTo>
                  <a:lnTo>
                    <a:pt x="40" y="106"/>
                  </a:lnTo>
                  <a:lnTo>
                    <a:pt x="45" y="104"/>
                  </a:lnTo>
                  <a:lnTo>
                    <a:pt x="50" y="101"/>
                  </a:lnTo>
                  <a:lnTo>
                    <a:pt x="52" y="99"/>
                  </a:lnTo>
                  <a:lnTo>
                    <a:pt x="55" y="92"/>
                  </a:lnTo>
                  <a:lnTo>
                    <a:pt x="55" y="0"/>
                  </a:lnTo>
                  <a:lnTo>
                    <a:pt x="85" y="0"/>
                  </a:lnTo>
                  <a:lnTo>
                    <a:pt x="85" y="12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16" name="Freeform 17"/>
            <p:cNvSpPr>
              <a:spLocks/>
            </p:cNvSpPr>
            <p:nvPr userDrawn="1"/>
          </p:nvSpPr>
          <p:spPr bwMode="auto">
            <a:xfrm>
              <a:off x="3133" y="1130"/>
              <a:ext cx="85" cy="120"/>
            </a:xfrm>
            <a:custGeom>
              <a:avLst/>
              <a:gdLst>
                <a:gd name="T0" fmla="*/ 0 w 85"/>
                <a:gd name="T1" fmla="*/ 0 h 120"/>
                <a:gd name="T2" fmla="*/ 28 w 85"/>
                <a:gd name="T3" fmla="*/ 0 h 120"/>
                <a:gd name="T4" fmla="*/ 28 w 85"/>
                <a:gd name="T5" fmla="*/ 9 h 120"/>
                <a:gd name="T6" fmla="*/ 28 w 85"/>
                <a:gd name="T7" fmla="*/ 9 h 120"/>
                <a:gd name="T8" fmla="*/ 28 w 85"/>
                <a:gd name="T9" fmla="*/ 9 h 120"/>
                <a:gd name="T10" fmla="*/ 35 w 85"/>
                <a:gd name="T11" fmla="*/ 5 h 120"/>
                <a:gd name="T12" fmla="*/ 40 w 85"/>
                <a:gd name="T13" fmla="*/ 2 h 120"/>
                <a:gd name="T14" fmla="*/ 40 w 85"/>
                <a:gd name="T15" fmla="*/ 2 h 120"/>
                <a:gd name="T16" fmla="*/ 50 w 85"/>
                <a:gd name="T17" fmla="*/ 0 h 120"/>
                <a:gd name="T18" fmla="*/ 57 w 85"/>
                <a:gd name="T19" fmla="*/ 0 h 120"/>
                <a:gd name="T20" fmla="*/ 57 w 85"/>
                <a:gd name="T21" fmla="*/ 0 h 120"/>
                <a:gd name="T22" fmla="*/ 68 w 85"/>
                <a:gd name="T23" fmla="*/ 0 h 120"/>
                <a:gd name="T24" fmla="*/ 78 w 85"/>
                <a:gd name="T25" fmla="*/ 5 h 120"/>
                <a:gd name="T26" fmla="*/ 83 w 85"/>
                <a:gd name="T27" fmla="*/ 12 h 120"/>
                <a:gd name="T28" fmla="*/ 85 w 85"/>
                <a:gd name="T29" fmla="*/ 23 h 120"/>
                <a:gd name="T30" fmla="*/ 85 w 85"/>
                <a:gd name="T31" fmla="*/ 120 h 120"/>
                <a:gd name="T32" fmla="*/ 54 w 85"/>
                <a:gd name="T33" fmla="*/ 120 h 120"/>
                <a:gd name="T34" fmla="*/ 54 w 85"/>
                <a:gd name="T35" fmla="*/ 28 h 120"/>
                <a:gd name="T36" fmla="*/ 54 w 85"/>
                <a:gd name="T37" fmla="*/ 28 h 120"/>
                <a:gd name="T38" fmla="*/ 54 w 85"/>
                <a:gd name="T39" fmla="*/ 23 h 120"/>
                <a:gd name="T40" fmla="*/ 52 w 85"/>
                <a:gd name="T41" fmla="*/ 19 h 120"/>
                <a:gd name="T42" fmla="*/ 50 w 85"/>
                <a:gd name="T43" fmla="*/ 16 h 120"/>
                <a:gd name="T44" fmla="*/ 45 w 85"/>
                <a:gd name="T45" fmla="*/ 16 h 120"/>
                <a:gd name="T46" fmla="*/ 45 w 85"/>
                <a:gd name="T47" fmla="*/ 16 h 120"/>
                <a:gd name="T48" fmla="*/ 38 w 85"/>
                <a:gd name="T49" fmla="*/ 16 h 120"/>
                <a:gd name="T50" fmla="*/ 35 w 85"/>
                <a:gd name="T51" fmla="*/ 19 h 120"/>
                <a:gd name="T52" fmla="*/ 31 w 85"/>
                <a:gd name="T53" fmla="*/ 23 h 120"/>
                <a:gd name="T54" fmla="*/ 31 w 85"/>
                <a:gd name="T55" fmla="*/ 28 h 120"/>
                <a:gd name="T56" fmla="*/ 31 w 85"/>
                <a:gd name="T57" fmla="*/ 120 h 120"/>
                <a:gd name="T58" fmla="*/ 0 w 85"/>
                <a:gd name="T59" fmla="*/ 120 h 120"/>
                <a:gd name="T60" fmla="*/ 0 w 85"/>
                <a:gd name="T61" fmla="*/ 0 h 12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5" h="120">
                  <a:moveTo>
                    <a:pt x="0" y="0"/>
                  </a:moveTo>
                  <a:lnTo>
                    <a:pt x="28" y="0"/>
                  </a:lnTo>
                  <a:lnTo>
                    <a:pt x="28" y="9"/>
                  </a:lnTo>
                  <a:lnTo>
                    <a:pt x="35" y="5"/>
                  </a:lnTo>
                  <a:lnTo>
                    <a:pt x="40" y="2"/>
                  </a:lnTo>
                  <a:lnTo>
                    <a:pt x="50" y="0"/>
                  </a:lnTo>
                  <a:lnTo>
                    <a:pt x="57" y="0"/>
                  </a:lnTo>
                  <a:lnTo>
                    <a:pt x="68" y="0"/>
                  </a:lnTo>
                  <a:lnTo>
                    <a:pt x="78" y="5"/>
                  </a:lnTo>
                  <a:lnTo>
                    <a:pt x="83" y="12"/>
                  </a:lnTo>
                  <a:lnTo>
                    <a:pt x="85" y="23"/>
                  </a:lnTo>
                  <a:lnTo>
                    <a:pt x="85" y="120"/>
                  </a:lnTo>
                  <a:lnTo>
                    <a:pt x="54" y="120"/>
                  </a:lnTo>
                  <a:lnTo>
                    <a:pt x="54" y="28"/>
                  </a:lnTo>
                  <a:lnTo>
                    <a:pt x="54" y="23"/>
                  </a:lnTo>
                  <a:lnTo>
                    <a:pt x="52" y="19"/>
                  </a:lnTo>
                  <a:lnTo>
                    <a:pt x="50" y="16"/>
                  </a:lnTo>
                  <a:lnTo>
                    <a:pt x="45" y="16"/>
                  </a:lnTo>
                  <a:lnTo>
                    <a:pt x="38" y="16"/>
                  </a:lnTo>
                  <a:lnTo>
                    <a:pt x="35" y="19"/>
                  </a:lnTo>
                  <a:lnTo>
                    <a:pt x="31" y="23"/>
                  </a:lnTo>
                  <a:lnTo>
                    <a:pt x="31" y="28"/>
                  </a:lnTo>
                  <a:lnTo>
                    <a:pt x="31" y="120"/>
                  </a:lnTo>
                  <a:lnTo>
                    <a:pt x="0" y="120"/>
                  </a:lnTo>
                  <a:lnTo>
                    <a:pt x="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17" name="Freeform 18"/>
            <p:cNvSpPr>
              <a:spLocks/>
            </p:cNvSpPr>
            <p:nvPr userDrawn="1"/>
          </p:nvSpPr>
          <p:spPr bwMode="auto">
            <a:xfrm>
              <a:off x="3249" y="1078"/>
              <a:ext cx="85" cy="175"/>
            </a:xfrm>
            <a:custGeom>
              <a:avLst/>
              <a:gdLst>
                <a:gd name="T0" fmla="*/ 0 w 85"/>
                <a:gd name="T1" fmla="*/ 78 h 175"/>
                <a:gd name="T2" fmla="*/ 0 w 85"/>
                <a:gd name="T3" fmla="*/ 78 h 175"/>
                <a:gd name="T4" fmla="*/ 2 w 85"/>
                <a:gd name="T5" fmla="*/ 66 h 175"/>
                <a:gd name="T6" fmla="*/ 7 w 85"/>
                <a:gd name="T7" fmla="*/ 59 h 175"/>
                <a:gd name="T8" fmla="*/ 16 w 85"/>
                <a:gd name="T9" fmla="*/ 52 h 175"/>
                <a:gd name="T10" fmla="*/ 28 w 85"/>
                <a:gd name="T11" fmla="*/ 52 h 175"/>
                <a:gd name="T12" fmla="*/ 28 w 85"/>
                <a:gd name="T13" fmla="*/ 52 h 175"/>
                <a:gd name="T14" fmla="*/ 42 w 85"/>
                <a:gd name="T15" fmla="*/ 54 h 175"/>
                <a:gd name="T16" fmla="*/ 42 w 85"/>
                <a:gd name="T17" fmla="*/ 54 h 175"/>
                <a:gd name="T18" fmla="*/ 49 w 85"/>
                <a:gd name="T19" fmla="*/ 57 h 175"/>
                <a:gd name="T20" fmla="*/ 54 w 85"/>
                <a:gd name="T21" fmla="*/ 61 h 175"/>
                <a:gd name="T22" fmla="*/ 54 w 85"/>
                <a:gd name="T23" fmla="*/ 61 h 175"/>
                <a:gd name="T24" fmla="*/ 54 w 85"/>
                <a:gd name="T25" fmla="*/ 0 h 175"/>
                <a:gd name="T26" fmla="*/ 85 w 85"/>
                <a:gd name="T27" fmla="*/ 0 h 175"/>
                <a:gd name="T28" fmla="*/ 85 w 85"/>
                <a:gd name="T29" fmla="*/ 172 h 175"/>
                <a:gd name="T30" fmla="*/ 57 w 85"/>
                <a:gd name="T31" fmla="*/ 172 h 175"/>
                <a:gd name="T32" fmla="*/ 57 w 85"/>
                <a:gd name="T33" fmla="*/ 165 h 175"/>
                <a:gd name="T34" fmla="*/ 57 w 85"/>
                <a:gd name="T35" fmla="*/ 165 h 175"/>
                <a:gd name="T36" fmla="*/ 57 w 85"/>
                <a:gd name="T37" fmla="*/ 165 h 175"/>
                <a:gd name="T38" fmla="*/ 49 w 85"/>
                <a:gd name="T39" fmla="*/ 170 h 175"/>
                <a:gd name="T40" fmla="*/ 42 w 85"/>
                <a:gd name="T41" fmla="*/ 172 h 175"/>
                <a:gd name="T42" fmla="*/ 42 w 85"/>
                <a:gd name="T43" fmla="*/ 172 h 175"/>
                <a:gd name="T44" fmla="*/ 28 w 85"/>
                <a:gd name="T45" fmla="*/ 175 h 175"/>
                <a:gd name="T46" fmla="*/ 28 w 85"/>
                <a:gd name="T47" fmla="*/ 175 h 175"/>
                <a:gd name="T48" fmla="*/ 16 w 85"/>
                <a:gd name="T49" fmla="*/ 172 h 175"/>
                <a:gd name="T50" fmla="*/ 7 w 85"/>
                <a:gd name="T51" fmla="*/ 168 h 175"/>
                <a:gd name="T52" fmla="*/ 2 w 85"/>
                <a:gd name="T53" fmla="*/ 158 h 175"/>
                <a:gd name="T54" fmla="*/ 0 w 85"/>
                <a:gd name="T55" fmla="*/ 146 h 175"/>
                <a:gd name="T56" fmla="*/ 0 w 85"/>
                <a:gd name="T57" fmla="*/ 78 h 175"/>
                <a:gd name="T58" fmla="*/ 0 w 85"/>
                <a:gd name="T59" fmla="*/ 78 h 175"/>
                <a:gd name="T60" fmla="*/ 31 w 85"/>
                <a:gd name="T61" fmla="*/ 144 h 175"/>
                <a:gd name="T62" fmla="*/ 31 w 85"/>
                <a:gd name="T63" fmla="*/ 144 h 175"/>
                <a:gd name="T64" fmla="*/ 31 w 85"/>
                <a:gd name="T65" fmla="*/ 151 h 175"/>
                <a:gd name="T66" fmla="*/ 33 w 85"/>
                <a:gd name="T67" fmla="*/ 156 h 175"/>
                <a:gd name="T68" fmla="*/ 38 w 85"/>
                <a:gd name="T69" fmla="*/ 161 h 175"/>
                <a:gd name="T70" fmla="*/ 42 w 85"/>
                <a:gd name="T71" fmla="*/ 161 h 175"/>
                <a:gd name="T72" fmla="*/ 42 w 85"/>
                <a:gd name="T73" fmla="*/ 161 h 175"/>
                <a:gd name="T74" fmla="*/ 47 w 85"/>
                <a:gd name="T75" fmla="*/ 161 h 175"/>
                <a:gd name="T76" fmla="*/ 52 w 85"/>
                <a:gd name="T77" fmla="*/ 158 h 175"/>
                <a:gd name="T78" fmla="*/ 54 w 85"/>
                <a:gd name="T79" fmla="*/ 153 h 175"/>
                <a:gd name="T80" fmla="*/ 54 w 85"/>
                <a:gd name="T81" fmla="*/ 146 h 175"/>
                <a:gd name="T82" fmla="*/ 54 w 85"/>
                <a:gd name="T83" fmla="*/ 87 h 175"/>
                <a:gd name="T84" fmla="*/ 54 w 85"/>
                <a:gd name="T85" fmla="*/ 87 h 175"/>
                <a:gd name="T86" fmla="*/ 54 w 85"/>
                <a:gd name="T87" fmla="*/ 78 h 175"/>
                <a:gd name="T88" fmla="*/ 52 w 85"/>
                <a:gd name="T89" fmla="*/ 71 h 175"/>
                <a:gd name="T90" fmla="*/ 47 w 85"/>
                <a:gd name="T91" fmla="*/ 68 h 175"/>
                <a:gd name="T92" fmla="*/ 40 w 85"/>
                <a:gd name="T93" fmla="*/ 66 h 175"/>
                <a:gd name="T94" fmla="*/ 40 w 85"/>
                <a:gd name="T95" fmla="*/ 66 h 175"/>
                <a:gd name="T96" fmla="*/ 35 w 85"/>
                <a:gd name="T97" fmla="*/ 68 h 175"/>
                <a:gd name="T98" fmla="*/ 33 w 85"/>
                <a:gd name="T99" fmla="*/ 71 h 175"/>
                <a:gd name="T100" fmla="*/ 31 w 85"/>
                <a:gd name="T101" fmla="*/ 75 h 175"/>
                <a:gd name="T102" fmla="*/ 31 w 85"/>
                <a:gd name="T103" fmla="*/ 83 h 175"/>
                <a:gd name="T104" fmla="*/ 31 w 85"/>
                <a:gd name="T105" fmla="*/ 144 h 175"/>
                <a:gd name="T106" fmla="*/ 0 w 85"/>
                <a:gd name="T107" fmla="*/ 78 h 17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5" h="175">
                  <a:moveTo>
                    <a:pt x="0" y="78"/>
                  </a:moveTo>
                  <a:lnTo>
                    <a:pt x="0" y="78"/>
                  </a:lnTo>
                  <a:lnTo>
                    <a:pt x="2" y="66"/>
                  </a:lnTo>
                  <a:lnTo>
                    <a:pt x="7" y="59"/>
                  </a:lnTo>
                  <a:lnTo>
                    <a:pt x="16" y="52"/>
                  </a:lnTo>
                  <a:lnTo>
                    <a:pt x="28" y="52"/>
                  </a:lnTo>
                  <a:lnTo>
                    <a:pt x="42" y="54"/>
                  </a:lnTo>
                  <a:lnTo>
                    <a:pt x="49" y="57"/>
                  </a:lnTo>
                  <a:lnTo>
                    <a:pt x="54" y="61"/>
                  </a:lnTo>
                  <a:lnTo>
                    <a:pt x="54" y="0"/>
                  </a:lnTo>
                  <a:lnTo>
                    <a:pt x="85" y="0"/>
                  </a:lnTo>
                  <a:lnTo>
                    <a:pt x="85" y="172"/>
                  </a:lnTo>
                  <a:lnTo>
                    <a:pt x="57" y="172"/>
                  </a:lnTo>
                  <a:lnTo>
                    <a:pt x="57" y="165"/>
                  </a:lnTo>
                  <a:lnTo>
                    <a:pt x="49" y="170"/>
                  </a:lnTo>
                  <a:lnTo>
                    <a:pt x="42" y="172"/>
                  </a:lnTo>
                  <a:lnTo>
                    <a:pt x="28" y="175"/>
                  </a:lnTo>
                  <a:lnTo>
                    <a:pt x="16" y="172"/>
                  </a:lnTo>
                  <a:lnTo>
                    <a:pt x="7" y="168"/>
                  </a:lnTo>
                  <a:lnTo>
                    <a:pt x="2" y="158"/>
                  </a:lnTo>
                  <a:lnTo>
                    <a:pt x="0" y="146"/>
                  </a:lnTo>
                  <a:lnTo>
                    <a:pt x="0" y="78"/>
                  </a:lnTo>
                  <a:lnTo>
                    <a:pt x="31" y="144"/>
                  </a:lnTo>
                  <a:lnTo>
                    <a:pt x="31" y="151"/>
                  </a:lnTo>
                  <a:lnTo>
                    <a:pt x="33" y="156"/>
                  </a:lnTo>
                  <a:lnTo>
                    <a:pt x="38" y="161"/>
                  </a:lnTo>
                  <a:lnTo>
                    <a:pt x="42" y="161"/>
                  </a:lnTo>
                  <a:lnTo>
                    <a:pt x="47" y="161"/>
                  </a:lnTo>
                  <a:lnTo>
                    <a:pt x="52" y="158"/>
                  </a:lnTo>
                  <a:lnTo>
                    <a:pt x="54" y="153"/>
                  </a:lnTo>
                  <a:lnTo>
                    <a:pt x="54" y="146"/>
                  </a:lnTo>
                  <a:lnTo>
                    <a:pt x="54" y="87"/>
                  </a:lnTo>
                  <a:lnTo>
                    <a:pt x="54" y="78"/>
                  </a:lnTo>
                  <a:lnTo>
                    <a:pt x="52" y="71"/>
                  </a:lnTo>
                  <a:lnTo>
                    <a:pt x="47" y="68"/>
                  </a:lnTo>
                  <a:lnTo>
                    <a:pt x="40" y="66"/>
                  </a:lnTo>
                  <a:lnTo>
                    <a:pt x="35" y="68"/>
                  </a:lnTo>
                  <a:lnTo>
                    <a:pt x="33" y="71"/>
                  </a:lnTo>
                  <a:lnTo>
                    <a:pt x="31" y="75"/>
                  </a:lnTo>
                  <a:lnTo>
                    <a:pt x="31" y="83"/>
                  </a:lnTo>
                  <a:lnTo>
                    <a:pt x="31" y="144"/>
                  </a:lnTo>
                  <a:lnTo>
                    <a:pt x="0" y="7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18" name="Freeform 19"/>
            <p:cNvSpPr>
              <a:spLocks/>
            </p:cNvSpPr>
            <p:nvPr userDrawn="1"/>
          </p:nvSpPr>
          <p:spPr bwMode="auto">
            <a:xfrm>
              <a:off x="3360" y="1130"/>
              <a:ext cx="90" cy="123"/>
            </a:xfrm>
            <a:custGeom>
              <a:avLst/>
              <a:gdLst>
                <a:gd name="T0" fmla="*/ 2 w 90"/>
                <a:gd name="T1" fmla="*/ 26 h 123"/>
                <a:gd name="T2" fmla="*/ 5 w 90"/>
                <a:gd name="T3" fmla="*/ 14 h 123"/>
                <a:gd name="T4" fmla="*/ 14 w 90"/>
                <a:gd name="T5" fmla="*/ 5 h 123"/>
                <a:gd name="T6" fmla="*/ 47 w 90"/>
                <a:gd name="T7" fmla="*/ 0 h 123"/>
                <a:gd name="T8" fmla="*/ 64 w 90"/>
                <a:gd name="T9" fmla="*/ 0 h 123"/>
                <a:gd name="T10" fmla="*/ 83 w 90"/>
                <a:gd name="T11" fmla="*/ 9 h 123"/>
                <a:gd name="T12" fmla="*/ 88 w 90"/>
                <a:gd name="T13" fmla="*/ 21 h 123"/>
                <a:gd name="T14" fmla="*/ 90 w 90"/>
                <a:gd name="T15" fmla="*/ 120 h 123"/>
                <a:gd name="T16" fmla="*/ 62 w 90"/>
                <a:gd name="T17" fmla="*/ 109 h 123"/>
                <a:gd name="T18" fmla="*/ 52 w 90"/>
                <a:gd name="T19" fmla="*/ 116 h 123"/>
                <a:gd name="T20" fmla="*/ 43 w 90"/>
                <a:gd name="T21" fmla="*/ 120 h 123"/>
                <a:gd name="T22" fmla="*/ 31 w 90"/>
                <a:gd name="T23" fmla="*/ 123 h 123"/>
                <a:gd name="T24" fmla="*/ 14 w 90"/>
                <a:gd name="T25" fmla="*/ 120 h 123"/>
                <a:gd name="T26" fmla="*/ 5 w 90"/>
                <a:gd name="T27" fmla="*/ 113 h 123"/>
                <a:gd name="T28" fmla="*/ 0 w 90"/>
                <a:gd name="T29" fmla="*/ 90 h 123"/>
                <a:gd name="T30" fmla="*/ 2 w 90"/>
                <a:gd name="T31" fmla="*/ 75 h 123"/>
                <a:gd name="T32" fmla="*/ 7 w 90"/>
                <a:gd name="T33" fmla="*/ 59 h 123"/>
                <a:gd name="T34" fmla="*/ 12 w 90"/>
                <a:gd name="T35" fmla="*/ 54 h 123"/>
                <a:gd name="T36" fmla="*/ 26 w 90"/>
                <a:gd name="T37" fmla="*/ 47 h 123"/>
                <a:gd name="T38" fmla="*/ 59 w 90"/>
                <a:gd name="T39" fmla="*/ 26 h 123"/>
                <a:gd name="T40" fmla="*/ 59 w 90"/>
                <a:gd name="T41" fmla="*/ 21 h 123"/>
                <a:gd name="T42" fmla="*/ 52 w 90"/>
                <a:gd name="T43" fmla="*/ 16 h 123"/>
                <a:gd name="T44" fmla="*/ 47 w 90"/>
                <a:gd name="T45" fmla="*/ 14 h 123"/>
                <a:gd name="T46" fmla="*/ 35 w 90"/>
                <a:gd name="T47" fmla="*/ 16 h 123"/>
                <a:gd name="T48" fmla="*/ 33 w 90"/>
                <a:gd name="T49" fmla="*/ 26 h 123"/>
                <a:gd name="T50" fmla="*/ 2 w 90"/>
                <a:gd name="T51" fmla="*/ 35 h 123"/>
                <a:gd name="T52" fmla="*/ 2 w 90"/>
                <a:gd name="T53" fmla="*/ 26 h 123"/>
                <a:gd name="T54" fmla="*/ 50 w 90"/>
                <a:gd name="T55" fmla="*/ 61 h 123"/>
                <a:gd name="T56" fmla="*/ 35 w 90"/>
                <a:gd name="T57" fmla="*/ 66 h 123"/>
                <a:gd name="T58" fmla="*/ 31 w 90"/>
                <a:gd name="T59" fmla="*/ 87 h 123"/>
                <a:gd name="T60" fmla="*/ 31 w 90"/>
                <a:gd name="T61" fmla="*/ 97 h 123"/>
                <a:gd name="T62" fmla="*/ 38 w 90"/>
                <a:gd name="T63" fmla="*/ 106 h 123"/>
                <a:gd name="T64" fmla="*/ 43 w 90"/>
                <a:gd name="T65" fmla="*/ 106 h 123"/>
                <a:gd name="T66" fmla="*/ 54 w 90"/>
                <a:gd name="T67" fmla="*/ 104 h 123"/>
                <a:gd name="T68" fmla="*/ 59 w 90"/>
                <a:gd name="T69" fmla="*/ 92 h 123"/>
                <a:gd name="T70" fmla="*/ 50 w 90"/>
                <a:gd name="T71" fmla="*/ 61 h 12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0" h="123">
                  <a:moveTo>
                    <a:pt x="2" y="26"/>
                  </a:moveTo>
                  <a:lnTo>
                    <a:pt x="2" y="26"/>
                  </a:lnTo>
                  <a:lnTo>
                    <a:pt x="5" y="19"/>
                  </a:lnTo>
                  <a:lnTo>
                    <a:pt x="5" y="14"/>
                  </a:lnTo>
                  <a:lnTo>
                    <a:pt x="9" y="9"/>
                  </a:lnTo>
                  <a:lnTo>
                    <a:pt x="14" y="5"/>
                  </a:lnTo>
                  <a:lnTo>
                    <a:pt x="28" y="0"/>
                  </a:lnTo>
                  <a:lnTo>
                    <a:pt x="47" y="0"/>
                  </a:lnTo>
                  <a:lnTo>
                    <a:pt x="64" y="0"/>
                  </a:lnTo>
                  <a:lnTo>
                    <a:pt x="78" y="5"/>
                  </a:lnTo>
                  <a:lnTo>
                    <a:pt x="83" y="9"/>
                  </a:lnTo>
                  <a:lnTo>
                    <a:pt x="85" y="14"/>
                  </a:lnTo>
                  <a:lnTo>
                    <a:pt x="88" y="21"/>
                  </a:lnTo>
                  <a:lnTo>
                    <a:pt x="90" y="28"/>
                  </a:lnTo>
                  <a:lnTo>
                    <a:pt x="90" y="120"/>
                  </a:lnTo>
                  <a:lnTo>
                    <a:pt x="62" y="120"/>
                  </a:lnTo>
                  <a:lnTo>
                    <a:pt x="62" y="109"/>
                  </a:lnTo>
                  <a:lnTo>
                    <a:pt x="52" y="116"/>
                  </a:lnTo>
                  <a:lnTo>
                    <a:pt x="43" y="120"/>
                  </a:lnTo>
                  <a:lnTo>
                    <a:pt x="31" y="123"/>
                  </a:lnTo>
                  <a:lnTo>
                    <a:pt x="19" y="123"/>
                  </a:lnTo>
                  <a:lnTo>
                    <a:pt x="14" y="120"/>
                  </a:lnTo>
                  <a:lnTo>
                    <a:pt x="9" y="118"/>
                  </a:lnTo>
                  <a:lnTo>
                    <a:pt x="5" y="113"/>
                  </a:lnTo>
                  <a:lnTo>
                    <a:pt x="2" y="106"/>
                  </a:lnTo>
                  <a:lnTo>
                    <a:pt x="0" y="90"/>
                  </a:lnTo>
                  <a:lnTo>
                    <a:pt x="2" y="75"/>
                  </a:lnTo>
                  <a:lnTo>
                    <a:pt x="2" y="64"/>
                  </a:lnTo>
                  <a:lnTo>
                    <a:pt x="7" y="59"/>
                  </a:lnTo>
                  <a:lnTo>
                    <a:pt x="12" y="54"/>
                  </a:lnTo>
                  <a:lnTo>
                    <a:pt x="17" y="49"/>
                  </a:lnTo>
                  <a:lnTo>
                    <a:pt x="26" y="47"/>
                  </a:lnTo>
                  <a:lnTo>
                    <a:pt x="59" y="45"/>
                  </a:lnTo>
                  <a:lnTo>
                    <a:pt x="59" y="26"/>
                  </a:lnTo>
                  <a:lnTo>
                    <a:pt x="59" y="21"/>
                  </a:lnTo>
                  <a:lnTo>
                    <a:pt x="57" y="19"/>
                  </a:lnTo>
                  <a:lnTo>
                    <a:pt x="52" y="16"/>
                  </a:lnTo>
                  <a:lnTo>
                    <a:pt x="47" y="14"/>
                  </a:lnTo>
                  <a:lnTo>
                    <a:pt x="40" y="16"/>
                  </a:lnTo>
                  <a:lnTo>
                    <a:pt x="35" y="16"/>
                  </a:lnTo>
                  <a:lnTo>
                    <a:pt x="33" y="21"/>
                  </a:lnTo>
                  <a:lnTo>
                    <a:pt x="33" y="26"/>
                  </a:lnTo>
                  <a:lnTo>
                    <a:pt x="33" y="35"/>
                  </a:lnTo>
                  <a:lnTo>
                    <a:pt x="2" y="35"/>
                  </a:lnTo>
                  <a:lnTo>
                    <a:pt x="2" y="26"/>
                  </a:lnTo>
                  <a:lnTo>
                    <a:pt x="50" y="61"/>
                  </a:lnTo>
                  <a:lnTo>
                    <a:pt x="40" y="64"/>
                  </a:lnTo>
                  <a:lnTo>
                    <a:pt x="35" y="66"/>
                  </a:lnTo>
                  <a:lnTo>
                    <a:pt x="31" y="75"/>
                  </a:lnTo>
                  <a:lnTo>
                    <a:pt x="31" y="87"/>
                  </a:lnTo>
                  <a:lnTo>
                    <a:pt x="31" y="97"/>
                  </a:lnTo>
                  <a:lnTo>
                    <a:pt x="33" y="104"/>
                  </a:lnTo>
                  <a:lnTo>
                    <a:pt x="38" y="106"/>
                  </a:lnTo>
                  <a:lnTo>
                    <a:pt x="43" y="106"/>
                  </a:lnTo>
                  <a:lnTo>
                    <a:pt x="50" y="106"/>
                  </a:lnTo>
                  <a:lnTo>
                    <a:pt x="54" y="104"/>
                  </a:lnTo>
                  <a:lnTo>
                    <a:pt x="57" y="99"/>
                  </a:lnTo>
                  <a:lnTo>
                    <a:pt x="59" y="92"/>
                  </a:lnTo>
                  <a:lnTo>
                    <a:pt x="59" y="61"/>
                  </a:lnTo>
                  <a:lnTo>
                    <a:pt x="50" y="61"/>
                  </a:lnTo>
                  <a:lnTo>
                    <a:pt x="2" y="26"/>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19" name="Freeform 20"/>
            <p:cNvSpPr>
              <a:spLocks/>
            </p:cNvSpPr>
            <p:nvPr userDrawn="1"/>
          </p:nvSpPr>
          <p:spPr bwMode="auto">
            <a:xfrm>
              <a:off x="3469" y="1099"/>
              <a:ext cx="68" cy="151"/>
            </a:xfrm>
            <a:custGeom>
              <a:avLst/>
              <a:gdLst>
                <a:gd name="T0" fmla="*/ 16 w 68"/>
                <a:gd name="T1" fmla="*/ 47 h 151"/>
                <a:gd name="T2" fmla="*/ 0 w 68"/>
                <a:gd name="T3" fmla="*/ 47 h 151"/>
                <a:gd name="T4" fmla="*/ 0 w 68"/>
                <a:gd name="T5" fmla="*/ 31 h 151"/>
                <a:gd name="T6" fmla="*/ 16 w 68"/>
                <a:gd name="T7" fmla="*/ 31 h 151"/>
                <a:gd name="T8" fmla="*/ 16 w 68"/>
                <a:gd name="T9" fmla="*/ 7 h 151"/>
                <a:gd name="T10" fmla="*/ 45 w 68"/>
                <a:gd name="T11" fmla="*/ 0 h 151"/>
                <a:gd name="T12" fmla="*/ 45 w 68"/>
                <a:gd name="T13" fmla="*/ 31 h 151"/>
                <a:gd name="T14" fmla="*/ 64 w 68"/>
                <a:gd name="T15" fmla="*/ 31 h 151"/>
                <a:gd name="T16" fmla="*/ 64 w 68"/>
                <a:gd name="T17" fmla="*/ 47 h 151"/>
                <a:gd name="T18" fmla="*/ 45 w 68"/>
                <a:gd name="T19" fmla="*/ 47 h 151"/>
                <a:gd name="T20" fmla="*/ 45 w 68"/>
                <a:gd name="T21" fmla="*/ 125 h 151"/>
                <a:gd name="T22" fmla="*/ 45 w 68"/>
                <a:gd name="T23" fmla="*/ 125 h 151"/>
                <a:gd name="T24" fmla="*/ 47 w 68"/>
                <a:gd name="T25" fmla="*/ 130 h 151"/>
                <a:gd name="T26" fmla="*/ 50 w 68"/>
                <a:gd name="T27" fmla="*/ 135 h 151"/>
                <a:gd name="T28" fmla="*/ 54 w 68"/>
                <a:gd name="T29" fmla="*/ 135 h 151"/>
                <a:gd name="T30" fmla="*/ 61 w 68"/>
                <a:gd name="T31" fmla="*/ 137 h 151"/>
                <a:gd name="T32" fmla="*/ 61 w 68"/>
                <a:gd name="T33" fmla="*/ 137 h 151"/>
                <a:gd name="T34" fmla="*/ 68 w 68"/>
                <a:gd name="T35" fmla="*/ 135 h 151"/>
                <a:gd name="T36" fmla="*/ 68 w 68"/>
                <a:gd name="T37" fmla="*/ 151 h 151"/>
                <a:gd name="T38" fmla="*/ 68 w 68"/>
                <a:gd name="T39" fmla="*/ 151 h 151"/>
                <a:gd name="T40" fmla="*/ 50 w 68"/>
                <a:gd name="T41" fmla="*/ 151 h 151"/>
                <a:gd name="T42" fmla="*/ 50 w 68"/>
                <a:gd name="T43" fmla="*/ 151 h 151"/>
                <a:gd name="T44" fmla="*/ 33 w 68"/>
                <a:gd name="T45" fmla="*/ 151 h 151"/>
                <a:gd name="T46" fmla="*/ 24 w 68"/>
                <a:gd name="T47" fmla="*/ 149 h 151"/>
                <a:gd name="T48" fmla="*/ 16 w 68"/>
                <a:gd name="T49" fmla="*/ 144 h 151"/>
                <a:gd name="T50" fmla="*/ 16 w 68"/>
                <a:gd name="T51" fmla="*/ 137 h 151"/>
                <a:gd name="T52" fmla="*/ 16 w 68"/>
                <a:gd name="T53" fmla="*/ 47 h 15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8" h="151">
                  <a:moveTo>
                    <a:pt x="16" y="47"/>
                  </a:moveTo>
                  <a:lnTo>
                    <a:pt x="0" y="47"/>
                  </a:lnTo>
                  <a:lnTo>
                    <a:pt x="0" y="31"/>
                  </a:lnTo>
                  <a:lnTo>
                    <a:pt x="16" y="31"/>
                  </a:lnTo>
                  <a:lnTo>
                    <a:pt x="16" y="7"/>
                  </a:lnTo>
                  <a:lnTo>
                    <a:pt x="45" y="0"/>
                  </a:lnTo>
                  <a:lnTo>
                    <a:pt x="45" y="31"/>
                  </a:lnTo>
                  <a:lnTo>
                    <a:pt x="64" y="31"/>
                  </a:lnTo>
                  <a:lnTo>
                    <a:pt x="64" y="47"/>
                  </a:lnTo>
                  <a:lnTo>
                    <a:pt x="45" y="47"/>
                  </a:lnTo>
                  <a:lnTo>
                    <a:pt x="45" y="125"/>
                  </a:lnTo>
                  <a:lnTo>
                    <a:pt x="47" y="130"/>
                  </a:lnTo>
                  <a:lnTo>
                    <a:pt x="50" y="135"/>
                  </a:lnTo>
                  <a:lnTo>
                    <a:pt x="54" y="135"/>
                  </a:lnTo>
                  <a:lnTo>
                    <a:pt x="61" y="137"/>
                  </a:lnTo>
                  <a:lnTo>
                    <a:pt x="68" y="135"/>
                  </a:lnTo>
                  <a:lnTo>
                    <a:pt x="68" y="151"/>
                  </a:lnTo>
                  <a:lnTo>
                    <a:pt x="50" y="151"/>
                  </a:lnTo>
                  <a:lnTo>
                    <a:pt x="33" y="151"/>
                  </a:lnTo>
                  <a:lnTo>
                    <a:pt x="24" y="149"/>
                  </a:lnTo>
                  <a:lnTo>
                    <a:pt x="16" y="144"/>
                  </a:lnTo>
                  <a:lnTo>
                    <a:pt x="16" y="137"/>
                  </a:lnTo>
                  <a:lnTo>
                    <a:pt x="16" y="4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20" name="Freeform 21"/>
            <p:cNvSpPr>
              <a:spLocks/>
            </p:cNvSpPr>
            <p:nvPr userDrawn="1"/>
          </p:nvSpPr>
          <p:spPr bwMode="auto">
            <a:xfrm>
              <a:off x="3554" y="1078"/>
              <a:ext cx="31" cy="172"/>
            </a:xfrm>
            <a:custGeom>
              <a:avLst/>
              <a:gdLst>
                <a:gd name="T0" fmla="*/ 0 w 31"/>
                <a:gd name="T1" fmla="*/ 0 h 172"/>
                <a:gd name="T2" fmla="*/ 31 w 31"/>
                <a:gd name="T3" fmla="*/ 0 h 172"/>
                <a:gd name="T4" fmla="*/ 31 w 31"/>
                <a:gd name="T5" fmla="*/ 23 h 172"/>
                <a:gd name="T6" fmla="*/ 0 w 31"/>
                <a:gd name="T7" fmla="*/ 23 h 172"/>
                <a:gd name="T8" fmla="*/ 0 w 31"/>
                <a:gd name="T9" fmla="*/ 0 h 172"/>
                <a:gd name="T10" fmla="*/ 0 w 31"/>
                <a:gd name="T11" fmla="*/ 0 h 172"/>
                <a:gd name="T12" fmla="*/ 0 w 31"/>
                <a:gd name="T13" fmla="*/ 52 h 172"/>
                <a:gd name="T14" fmla="*/ 31 w 31"/>
                <a:gd name="T15" fmla="*/ 52 h 172"/>
                <a:gd name="T16" fmla="*/ 31 w 31"/>
                <a:gd name="T17" fmla="*/ 172 h 172"/>
                <a:gd name="T18" fmla="*/ 0 w 31"/>
                <a:gd name="T19" fmla="*/ 172 h 172"/>
                <a:gd name="T20" fmla="*/ 0 w 31"/>
                <a:gd name="T21" fmla="*/ 52 h 172"/>
                <a:gd name="T22" fmla="*/ 0 w 31"/>
                <a:gd name="T23" fmla="*/ 0 h 1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1" h="172">
                  <a:moveTo>
                    <a:pt x="0" y="0"/>
                  </a:moveTo>
                  <a:lnTo>
                    <a:pt x="31" y="0"/>
                  </a:lnTo>
                  <a:lnTo>
                    <a:pt x="31" y="23"/>
                  </a:lnTo>
                  <a:lnTo>
                    <a:pt x="0" y="23"/>
                  </a:lnTo>
                  <a:lnTo>
                    <a:pt x="0" y="0"/>
                  </a:lnTo>
                  <a:lnTo>
                    <a:pt x="0" y="52"/>
                  </a:lnTo>
                  <a:lnTo>
                    <a:pt x="31" y="52"/>
                  </a:lnTo>
                  <a:lnTo>
                    <a:pt x="31" y="172"/>
                  </a:lnTo>
                  <a:lnTo>
                    <a:pt x="0" y="172"/>
                  </a:lnTo>
                  <a:lnTo>
                    <a:pt x="0" y="52"/>
                  </a:lnTo>
                  <a:lnTo>
                    <a:pt x="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21" name="Freeform 22"/>
            <p:cNvSpPr>
              <a:spLocks/>
            </p:cNvSpPr>
            <p:nvPr userDrawn="1"/>
          </p:nvSpPr>
          <p:spPr bwMode="auto">
            <a:xfrm>
              <a:off x="3616" y="1130"/>
              <a:ext cx="85" cy="123"/>
            </a:xfrm>
            <a:custGeom>
              <a:avLst/>
              <a:gdLst>
                <a:gd name="T0" fmla="*/ 0 w 85"/>
                <a:gd name="T1" fmla="*/ 31 h 123"/>
                <a:gd name="T2" fmla="*/ 0 w 85"/>
                <a:gd name="T3" fmla="*/ 31 h 123"/>
                <a:gd name="T4" fmla="*/ 0 w 85"/>
                <a:gd name="T5" fmla="*/ 23 h 123"/>
                <a:gd name="T6" fmla="*/ 2 w 85"/>
                <a:gd name="T7" fmla="*/ 19 h 123"/>
                <a:gd name="T8" fmla="*/ 4 w 85"/>
                <a:gd name="T9" fmla="*/ 12 h 123"/>
                <a:gd name="T10" fmla="*/ 9 w 85"/>
                <a:gd name="T11" fmla="*/ 7 h 123"/>
                <a:gd name="T12" fmla="*/ 16 w 85"/>
                <a:gd name="T13" fmla="*/ 5 h 123"/>
                <a:gd name="T14" fmla="*/ 23 w 85"/>
                <a:gd name="T15" fmla="*/ 2 h 123"/>
                <a:gd name="T16" fmla="*/ 42 w 85"/>
                <a:gd name="T17" fmla="*/ 0 h 123"/>
                <a:gd name="T18" fmla="*/ 42 w 85"/>
                <a:gd name="T19" fmla="*/ 0 h 123"/>
                <a:gd name="T20" fmla="*/ 59 w 85"/>
                <a:gd name="T21" fmla="*/ 0 h 123"/>
                <a:gd name="T22" fmla="*/ 71 w 85"/>
                <a:gd name="T23" fmla="*/ 5 h 123"/>
                <a:gd name="T24" fmla="*/ 78 w 85"/>
                <a:gd name="T25" fmla="*/ 9 h 123"/>
                <a:gd name="T26" fmla="*/ 80 w 85"/>
                <a:gd name="T27" fmla="*/ 14 h 123"/>
                <a:gd name="T28" fmla="*/ 82 w 85"/>
                <a:gd name="T29" fmla="*/ 21 h 123"/>
                <a:gd name="T30" fmla="*/ 85 w 85"/>
                <a:gd name="T31" fmla="*/ 28 h 123"/>
                <a:gd name="T32" fmla="*/ 85 w 85"/>
                <a:gd name="T33" fmla="*/ 90 h 123"/>
                <a:gd name="T34" fmla="*/ 85 w 85"/>
                <a:gd name="T35" fmla="*/ 90 h 123"/>
                <a:gd name="T36" fmla="*/ 85 w 85"/>
                <a:gd name="T37" fmla="*/ 97 h 123"/>
                <a:gd name="T38" fmla="*/ 82 w 85"/>
                <a:gd name="T39" fmla="*/ 104 h 123"/>
                <a:gd name="T40" fmla="*/ 78 w 85"/>
                <a:gd name="T41" fmla="*/ 109 h 123"/>
                <a:gd name="T42" fmla="*/ 73 w 85"/>
                <a:gd name="T43" fmla="*/ 113 h 123"/>
                <a:gd name="T44" fmla="*/ 66 w 85"/>
                <a:gd name="T45" fmla="*/ 118 h 123"/>
                <a:gd name="T46" fmla="*/ 59 w 85"/>
                <a:gd name="T47" fmla="*/ 120 h 123"/>
                <a:gd name="T48" fmla="*/ 42 w 85"/>
                <a:gd name="T49" fmla="*/ 123 h 123"/>
                <a:gd name="T50" fmla="*/ 42 w 85"/>
                <a:gd name="T51" fmla="*/ 123 h 123"/>
                <a:gd name="T52" fmla="*/ 26 w 85"/>
                <a:gd name="T53" fmla="*/ 120 h 123"/>
                <a:gd name="T54" fmla="*/ 11 w 85"/>
                <a:gd name="T55" fmla="*/ 116 h 123"/>
                <a:gd name="T56" fmla="*/ 7 w 85"/>
                <a:gd name="T57" fmla="*/ 111 h 123"/>
                <a:gd name="T58" fmla="*/ 2 w 85"/>
                <a:gd name="T59" fmla="*/ 106 h 123"/>
                <a:gd name="T60" fmla="*/ 0 w 85"/>
                <a:gd name="T61" fmla="*/ 101 h 123"/>
                <a:gd name="T62" fmla="*/ 0 w 85"/>
                <a:gd name="T63" fmla="*/ 92 h 123"/>
                <a:gd name="T64" fmla="*/ 0 w 85"/>
                <a:gd name="T65" fmla="*/ 31 h 123"/>
                <a:gd name="T66" fmla="*/ 0 w 85"/>
                <a:gd name="T67" fmla="*/ 31 h 123"/>
                <a:gd name="T68" fmla="*/ 28 w 85"/>
                <a:gd name="T69" fmla="*/ 92 h 123"/>
                <a:gd name="T70" fmla="*/ 28 w 85"/>
                <a:gd name="T71" fmla="*/ 92 h 123"/>
                <a:gd name="T72" fmla="*/ 30 w 85"/>
                <a:gd name="T73" fmla="*/ 99 h 123"/>
                <a:gd name="T74" fmla="*/ 30 w 85"/>
                <a:gd name="T75" fmla="*/ 104 h 123"/>
                <a:gd name="T76" fmla="*/ 35 w 85"/>
                <a:gd name="T77" fmla="*/ 106 h 123"/>
                <a:gd name="T78" fmla="*/ 42 w 85"/>
                <a:gd name="T79" fmla="*/ 106 h 123"/>
                <a:gd name="T80" fmla="*/ 42 w 85"/>
                <a:gd name="T81" fmla="*/ 106 h 123"/>
                <a:gd name="T82" fmla="*/ 47 w 85"/>
                <a:gd name="T83" fmla="*/ 106 h 123"/>
                <a:gd name="T84" fmla="*/ 52 w 85"/>
                <a:gd name="T85" fmla="*/ 104 h 123"/>
                <a:gd name="T86" fmla="*/ 54 w 85"/>
                <a:gd name="T87" fmla="*/ 99 h 123"/>
                <a:gd name="T88" fmla="*/ 54 w 85"/>
                <a:gd name="T89" fmla="*/ 92 h 123"/>
                <a:gd name="T90" fmla="*/ 54 w 85"/>
                <a:gd name="T91" fmla="*/ 31 h 123"/>
                <a:gd name="T92" fmla="*/ 54 w 85"/>
                <a:gd name="T93" fmla="*/ 31 h 123"/>
                <a:gd name="T94" fmla="*/ 54 w 85"/>
                <a:gd name="T95" fmla="*/ 23 h 123"/>
                <a:gd name="T96" fmla="*/ 52 w 85"/>
                <a:gd name="T97" fmla="*/ 19 h 123"/>
                <a:gd name="T98" fmla="*/ 47 w 85"/>
                <a:gd name="T99" fmla="*/ 16 h 123"/>
                <a:gd name="T100" fmla="*/ 42 w 85"/>
                <a:gd name="T101" fmla="*/ 14 h 123"/>
                <a:gd name="T102" fmla="*/ 42 w 85"/>
                <a:gd name="T103" fmla="*/ 14 h 123"/>
                <a:gd name="T104" fmla="*/ 35 w 85"/>
                <a:gd name="T105" fmla="*/ 16 h 123"/>
                <a:gd name="T106" fmla="*/ 30 w 85"/>
                <a:gd name="T107" fmla="*/ 19 h 123"/>
                <a:gd name="T108" fmla="*/ 30 w 85"/>
                <a:gd name="T109" fmla="*/ 23 h 123"/>
                <a:gd name="T110" fmla="*/ 28 w 85"/>
                <a:gd name="T111" fmla="*/ 31 h 123"/>
                <a:gd name="T112" fmla="*/ 28 w 85"/>
                <a:gd name="T113" fmla="*/ 92 h 123"/>
                <a:gd name="T114" fmla="*/ 0 w 85"/>
                <a:gd name="T115" fmla="*/ 31 h 12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5" h="123">
                  <a:moveTo>
                    <a:pt x="0" y="31"/>
                  </a:moveTo>
                  <a:lnTo>
                    <a:pt x="0" y="31"/>
                  </a:lnTo>
                  <a:lnTo>
                    <a:pt x="0" y="23"/>
                  </a:lnTo>
                  <a:lnTo>
                    <a:pt x="2" y="19"/>
                  </a:lnTo>
                  <a:lnTo>
                    <a:pt x="4" y="12"/>
                  </a:lnTo>
                  <a:lnTo>
                    <a:pt x="9" y="7"/>
                  </a:lnTo>
                  <a:lnTo>
                    <a:pt x="16" y="5"/>
                  </a:lnTo>
                  <a:lnTo>
                    <a:pt x="23" y="2"/>
                  </a:lnTo>
                  <a:lnTo>
                    <a:pt x="42" y="0"/>
                  </a:lnTo>
                  <a:lnTo>
                    <a:pt x="59" y="0"/>
                  </a:lnTo>
                  <a:lnTo>
                    <a:pt x="71" y="5"/>
                  </a:lnTo>
                  <a:lnTo>
                    <a:pt x="78" y="9"/>
                  </a:lnTo>
                  <a:lnTo>
                    <a:pt x="80" y="14"/>
                  </a:lnTo>
                  <a:lnTo>
                    <a:pt x="82" y="21"/>
                  </a:lnTo>
                  <a:lnTo>
                    <a:pt x="85" y="28"/>
                  </a:lnTo>
                  <a:lnTo>
                    <a:pt x="85" y="90"/>
                  </a:lnTo>
                  <a:lnTo>
                    <a:pt x="85" y="97"/>
                  </a:lnTo>
                  <a:lnTo>
                    <a:pt x="82" y="104"/>
                  </a:lnTo>
                  <a:lnTo>
                    <a:pt x="78" y="109"/>
                  </a:lnTo>
                  <a:lnTo>
                    <a:pt x="73" y="113"/>
                  </a:lnTo>
                  <a:lnTo>
                    <a:pt x="66" y="118"/>
                  </a:lnTo>
                  <a:lnTo>
                    <a:pt x="59" y="120"/>
                  </a:lnTo>
                  <a:lnTo>
                    <a:pt x="42" y="123"/>
                  </a:lnTo>
                  <a:lnTo>
                    <a:pt x="26" y="120"/>
                  </a:lnTo>
                  <a:lnTo>
                    <a:pt x="11" y="116"/>
                  </a:lnTo>
                  <a:lnTo>
                    <a:pt x="7" y="111"/>
                  </a:lnTo>
                  <a:lnTo>
                    <a:pt x="2" y="106"/>
                  </a:lnTo>
                  <a:lnTo>
                    <a:pt x="0" y="101"/>
                  </a:lnTo>
                  <a:lnTo>
                    <a:pt x="0" y="92"/>
                  </a:lnTo>
                  <a:lnTo>
                    <a:pt x="0" y="31"/>
                  </a:lnTo>
                  <a:lnTo>
                    <a:pt x="28" y="92"/>
                  </a:lnTo>
                  <a:lnTo>
                    <a:pt x="30" y="99"/>
                  </a:lnTo>
                  <a:lnTo>
                    <a:pt x="30" y="104"/>
                  </a:lnTo>
                  <a:lnTo>
                    <a:pt x="35" y="106"/>
                  </a:lnTo>
                  <a:lnTo>
                    <a:pt x="42" y="106"/>
                  </a:lnTo>
                  <a:lnTo>
                    <a:pt x="47" y="106"/>
                  </a:lnTo>
                  <a:lnTo>
                    <a:pt x="52" y="104"/>
                  </a:lnTo>
                  <a:lnTo>
                    <a:pt x="54" y="99"/>
                  </a:lnTo>
                  <a:lnTo>
                    <a:pt x="54" y="92"/>
                  </a:lnTo>
                  <a:lnTo>
                    <a:pt x="54" y="31"/>
                  </a:lnTo>
                  <a:lnTo>
                    <a:pt x="54" y="23"/>
                  </a:lnTo>
                  <a:lnTo>
                    <a:pt x="52" y="19"/>
                  </a:lnTo>
                  <a:lnTo>
                    <a:pt x="47" y="16"/>
                  </a:lnTo>
                  <a:lnTo>
                    <a:pt x="42" y="14"/>
                  </a:lnTo>
                  <a:lnTo>
                    <a:pt x="35" y="16"/>
                  </a:lnTo>
                  <a:lnTo>
                    <a:pt x="30" y="19"/>
                  </a:lnTo>
                  <a:lnTo>
                    <a:pt x="30" y="23"/>
                  </a:lnTo>
                  <a:lnTo>
                    <a:pt x="28" y="31"/>
                  </a:lnTo>
                  <a:lnTo>
                    <a:pt x="28" y="92"/>
                  </a:lnTo>
                  <a:lnTo>
                    <a:pt x="0" y="3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22" name="Freeform 23"/>
            <p:cNvSpPr>
              <a:spLocks/>
            </p:cNvSpPr>
            <p:nvPr userDrawn="1"/>
          </p:nvSpPr>
          <p:spPr bwMode="auto">
            <a:xfrm>
              <a:off x="3729" y="1130"/>
              <a:ext cx="85" cy="120"/>
            </a:xfrm>
            <a:custGeom>
              <a:avLst/>
              <a:gdLst>
                <a:gd name="T0" fmla="*/ 0 w 85"/>
                <a:gd name="T1" fmla="*/ 0 h 120"/>
                <a:gd name="T2" fmla="*/ 29 w 85"/>
                <a:gd name="T3" fmla="*/ 0 h 120"/>
                <a:gd name="T4" fmla="*/ 29 w 85"/>
                <a:gd name="T5" fmla="*/ 9 h 120"/>
                <a:gd name="T6" fmla="*/ 31 w 85"/>
                <a:gd name="T7" fmla="*/ 9 h 120"/>
                <a:gd name="T8" fmla="*/ 31 w 85"/>
                <a:gd name="T9" fmla="*/ 9 h 120"/>
                <a:gd name="T10" fmla="*/ 36 w 85"/>
                <a:gd name="T11" fmla="*/ 5 h 120"/>
                <a:gd name="T12" fmla="*/ 40 w 85"/>
                <a:gd name="T13" fmla="*/ 2 h 120"/>
                <a:gd name="T14" fmla="*/ 40 w 85"/>
                <a:gd name="T15" fmla="*/ 2 h 120"/>
                <a:gd name="T16" fmla="*/ 50 w 85"/>
                <a:gd name="T17" fmla="*/ 0 h 120"/>
                <a:gd name="T18" fmla="*/ 57 w 85"/>
                <a:gd name="T19" fmla="*/ 0 h 120"/>
                <a:gd name="T20" fmla="*/ 57 w 85"/>
                <a:gd name="T21" fmla="*/ 0 h 120"/>
                <a:gd name="T22" fmla="*/ 69 w 85"/>
                <a:gd name="T23" fmla="*/ 0 h 120"/>
                <a:gd name="T24" fmla="*/ 78 w 85"/>
                <a:gd name="T25" fmla="*/ 5 h 120"/>
                <a:gd name="T26" fmla="*/ 83 w 85"/>
                <a:gd name="T27" fmla="*/ 12 h 120"/>
                <a:gd name="T28" fmla="*/ 85 w 85"/>
                <a:gd name="T29" fmla="*/ 23 h 120"/>
                <a:gd name="T30" fmla="*/ 85 w 85"/>
                <a:gd name="T31" fmla="*/ 120 h 120"/>
                <a:gd name="T32" fmla="*/ 57 w 85"/>
                <a:gd name="T33" fmla="*/ 120 h 120"/>
                <a:gd name="T34" fmla="*/ 57 w 85"/>
                <a:gd name="T35" fmla="*/ 28 h 120"/>
                <a:gd name="T36" fmla="*/ 57 w 85"/>
                <a:gd name="T37" fmla="*/ 28 h 120"/>
                <a:gd name="T38" fmla="*/ 55 w 85"/>
                <a:gd name="T39" fmla="*/ 23 h 120"/>
                <a:gd name="T40" fmla="*/ 55 w 85"/>
                <a:gd name="T41" fmla="*/ 19 h 120"/>
                <a:gd name="T42" fmla="*/ 50 w 85"/>
                <a:gd name="T43" fmla="*/ 16 h 120"/>
                <a:gd name="T44" fmla="*/ 45 w 85"/>
                <a:gd name="T45" fmla="*/ 16 h 120"/>
                <a:gd name="T46" fmla="*/ 45 w 85"/>
                <a:gd name="T47" fmla="*/ 16 h 120"/>
                <a:gd name="T48" fmla="*/ 40 w 85"/>
                <a:gd name="T49" fmla="*/ 16 h 120"/>
                <a:gd name="T50" fmla="*/ 36 w 85"/>
                <a:gd name="T51" fmla="*/ 19 h 120"/>
                <a:gd name="T52" fmla="*/ 33 w 85"/>
                <a:gd name="T53" fmla="*/ 23 h 120"/>
                <a:gd name="T54" fmla="*/ 31 w 85"/>
                <a:gd name="T55" fmla="*/ 28 h 120"/>
                <a:gd name="T56" fmla="*/ 31 w 85"/>
                <a:gd name="T57" fmla="*/ 120 h 120"/>
                <a:gd name="T58" fmla="*/ 0 w 85"/>
                <a:gd name="T59" fmla="*/ 120 h 120"/>
                <a:gd name="T60" fmla="*/ 0 w 85"/>
                <a:gd name="T61" fmla="*/ 0 h 12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5" h="120">
                  <a:moveTo>
                    <a:pt x="0" y="0"/>
                  </a:moveTo>
                  <a:lnTo>
                    <a:pt x="29" y="0"/>
                  </a:lnTo>
                  <a:lnTo>
                    <a:pt x="29" y="9"/>
                  </a:lnTo>
                  <a:lnTo>
                    <a:pt x="31" y="9"/>
                  </a:lnTo>
                  <a:lnTo>
                    <a:pt x="36" y="5"/>
                  </a:lnTo>
                  <a:lnTo>
                    <a:pt x="40" y="2"/>
                  </a:lnTo>
                  <a:lnTo>
                    <a:pt x="50" y="0"/>
                  </a:lnTo>
                  <a:lnTo>
                    <a:pt x="57" y="0"/>
                  </a:lnTo>
                  <a:lnTo>
                    <a:pt x="69" y="0"/>
                  </a:lnTo>
                  <a:lnTo>
                    <a:pt x="78" y="5"/>
                  </a:lnTo>
                  <a:lnTo>
                    <a:pt x="83" y="12"/>
                  </a:lnTo>
                  <a:lnTo>
                    <a:pt x="85" y="23"/>
                  </a:lnTo>
                  <a:lnTo>
                    <a:pt x="85" y="120"/>
                  </a:lnTo>
                  <a:lnTo>
                    <a:pt x="57" y="120"/>
                  </a:lnTo>
                  <a:lnTo>
                    <a:pt x="57" y="28"/>
                  </a:lnTo>
                  <a:lnTo>
                    <a:pt x="55" y="23"/>
                  </a:lnTo>
                  <a:lnTo>
                    <a:pt x="55" y="19"/>
                  </a:lnTo>
                  <a:lnTo>
                    <a:pt x="50" y="16"/>
                  </a:lnTo>
                  <a:lnTo>
                    <a:pt x="45" y="16"/>
                  </a:lnTo>
                  <a:lnTo>
                    <a:pt x="40" y="16"/>
                  </a:lnTo>
                  <a:lnTo>
                    <a:pt x="36" y="19"/>
                  </a:lnTo>
                  <a:lnTo>
                    <a:pt x="33" y="23"/>
                  </a:lnTo>
                  <a:lnTo>
                    <a:pt x="31" y="28"/>
                  </a:lnTo>
                  <a:lnTo>
                    <a:pt x="31" y="120"/>
                  </a:lnTo>
                  <a:lnTo>
                    <a:pt x="0" y="120"/>
                  </a:lnTo>
                  <a:lnTo>
                    <a:pt x="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23" name="Freeform 24"/>
            <p:cNvSpPr>
              <a:spLocks/>
            </p:cNvSpPr>
            <p:nvPr userDrawn="1"/>
          </p:nvSpPr>
          <p:spPr bwMode="auto">
            <a:xfrm>
              <a:off x="2657" y="640"/>
              <a:ext cx="182" cy="265"/>
            </a:xfrm>
            <a:custGeom>
              <a:avLst/>
              <a:gdLst>
                <a:gd name="T0" fmla="*/ 180 w 182"/>
                <a:gd name="T1" fmla="*/ 263 h 265"/>
                <a:gd name="T2" fmla="*/ 180 w 182"/>
                <a:gd name="T3" fmla="*/ 263 h 265"/>
                <a:gd name="T4" fmla="*/ 173 w 182"/>
                <a:gd name="T5" fmla="*/ 258 h 265"/>
                <a:gd name="T6" fmla="*/ 161 w 182"/>
                <a:gd name="T7" fmla="*/ 249 h 265"/>
                <a:gd name="T8" fmla="*/ 152 w 182"/>
                <a:gd name="T9" fmla="*/ 237 h 265"/>
                <a:gd name="T10" fmla="*/ 140 w 182"/>
                <a:gd name="T11" fmla="*/ 220 h 265"/>
                <a:gd name="T12" fmla="*/ 135 w 182"/>
                <a:gd name="T13" fmla="*/ 201 h 265"/>
                <a:gd name="T14" fmla="*/ 133 w 182"/>
                <a:gd name="T15" fmla="*/ 190 h 265"/>
                <a:gd name="T16" fmla="*/ 133 w 182"/>
                <a:gd name="T17" fmla="*/ 178 h 265"/>
                <a:gd name="T18" fmla="*/ 135 w 182"/>
                <a:gd name="T19" fmla="*/ 166 h 265"/>
                <a:gd name="T20" fmla="*/ 137 w 182"/>
                <a:gd name="T21" fmla="*/ 152 h 265"/>
                <a:gd name="T22" fmla="*/ 145 w 182"/>
                <a:gd name="T23" fmla="*/ 135 h 265"/>
                <a:gd name="T24" fmla="*/ 154 w 182"/>
                <a:gd name="T25" fmla="*/ 119 h 265"/>
                <a:gd name="T26" fmla="*/ 154 w 182"/>
                <a:gd name="T27" fmla="*/ 119 h 265"/>
                <a:gd name="T28" fmla="*/ 154 w 182"/>
                <a:gd name="T29" fmla="*/ 119 h 265"/>
                <a:gd name="T30" fmla="*/ 161 w 182"/>
                <a:gd name="T31" fmla="*/ 100 h 265"/>
                <a:gd name="T32" fmla="*/ 164 w 182"/>
                <a:gd name="T33" fmla="*/ 90 h 265"/>
                <a:gd name="T34" fmla="*/ 164 w 182"/>
                <a:gd name="T35" fmla="*/ 81 h 265"/>
                <a:gd name="T36" fmla="*/ 164 w 182"/>
                <a:gd name="T37" fmla="*/ 81 h 265"/>
                <a:gd name="T38" fmla="*/ 161 w 182"/>
                <a:gd name="T39" fmla="*/ 64 h 265"/>
                <a:gd name="T40" fmla="*/ 156 w 182"/>
                <a:gd name="T41" fmla="*/ 50 h 265"/>
                <a:gd name="T42" fmla="*/ 149 w 182"/>
                <a:gd name="T43" fmla="*/ 36 h 265"/>
                <a:gd name="T44" fmla="*/ 140 w 182"/>
                <a:gd name="T45" fmla="*/ 24 h 265"/>
                <a:gd name="T46" fmla="*/ 128 w 182"/>
                <a:gd name="T47" fmla="*/ 15 h 265"/>
                <a:gd name="T48" fmla="*/ 116 w 182"/>
                <a:gd name="T49" fmla="*/ 7 h 265"/>
                <a:gd name="T50" fmla="*/ 100 w 182"/>
                <a:gd name="T51" fmla="*/ 3 h 265"/>
                <a:gd name="T52" fmla="*/ 85 w 182"/>
                <a:gd name="T53" fmla="*/ 0 h 265"/>
                <a:gd name="T54" fmla="*/ 85 w 182"/>
                <a:gd name="T55" fmla="*/ 0 h 265"/>
                <a:gd name="T56" fmla="*/ 69 w 182"/>
                <a:gd name="T57" fmla="*/ 3 h 265"/>
                <a:gd name="T58" fmla="*/ 52 w 182"/>
                <a:gd name="T59" fmla="*/ 7 h 265"/>
                <a:gd name="T60" fmla="*/ 40 w 182"/>
                <a:gd name="T61" fmla="*/ 15 h 265"/>
                <a:gd name="T62" fmla="*/ 29 w 182"/>
                <a:gd name="T63" fmla="*/ 26 h 265"/>
                <a:gd name="T64" fmla="*/ 29 w 182"/>
                <a:gd name="T65" fmla="*/ 26 h 265"/>
                <a:gd name="T66" fmla="*/ 29 w 182"/>
                <a:gd name="T67" fmla="*/ 26 h 265"/>
                <a:gd name="T68" fmla="*/ 17 w 182"/>
                <a:gd name="T69" fmla="*/ 41 h 265"/>
                <a:gd name="T70" fmla="*/ 10 w 182"/>
                <a:gd name="T71" fmla="*/ 57 h 265"/>
                <a:gd name="T72" fmla="*/ 3 w 182"/>
                <a:gd name="T73" fmla="*/ 74 h 265"/>
                <a:gd name="T74" fmla="*/ 0 w 182"/>
                <a:gd name="T75" fmla="*/ 93 h 265"/>
                <a:gd name="T76" fmla="*/ 0 w 182"/>
                <a:gd name="T77" fmla="*/ 114 h 265"/>
                <a:gd name="T78" fmla="*/ 3 w 182"/>
                <a:gd name="T79" fmla="*/ 135 h 265"/>
                <a:gd name="T80" fmla="*/ 7 w 182"/>
                <a:gd name="T81" fmla="*/ 156 h 265"/>
                <a:gd name="T82" fmla="*/ 14 w 182"/>
                <a:gd name="T83" fmla="*/ 175 h 265"/>
                <a:gd name="T84" fmla="*/ 26 w 182"/>
                <a:gd name="T85" fmla="*/ 194 h 265"/>
                <a:gd name="T86" fmla="*/ 40 w 182"/>
                <a:gd name="T87" fmla="*/ 213 h 265"/>
                <a:gd name="T88" fmla="*/ 55 w 182"/>
                <a:gd name="T89" fmla="*/ 230 h 265"/>
                <a:gd name="T90" fmla="*/ 74 w 182"/>
                <a:gd name="T91" fmla="*/ 242 h 265"/>
                <a:gd name="T92" fmla="*/ 97 w 182"/>
                <a:gd name="T93" fmla="*/ 253 h 265"/>
                <a:gd name="T94" fmla="*/ 121 w 182"/>
                <a:gd name="T95" fmla="*/ 260 h 265"/>
                <a:gd name="T96" fmla="*/ 149 w 182"/>
                <a:gd name="T97" fmla="*/ 265 h 265"/>
                <a:gd name="T98" fmla="*/ 180 w 182"/>
                <a:gd name="T99" fmla="*/ 265 h 265"/>
                <a:gd name="T100" fmla="*/ 180 w 182"/>
                <a:gd name="T101" fmla="*/ 265 h 265"/>
                <a:gd name="T102" fmla="*/ 182 w 182"/>
                <a:gd name="T103" fmla="*/ 265 h 265"/>
                <a:gd name="T104" fmla="*/ 182 w 182"/>
                <a:gd name="T105" fmla="*/ 265 h 265"/>
                <a:gd name="T106" fmla="*/ 180 w 182"/>
                <a:gd name="T107" fmla="*/ 263 h 265"/>
                <a:gd name="T108" fmla="*/ 180 w 182"/>
                <a:gd name="T109" fmla="*/ 263 h 2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2" h="265">
                  <a:moveTo>
                    <a:pt x="180" y="263"/>
                  </a:moveTo>
                  <a:lnTo>
                    <a:pt x="180" y="263"/>
                  </a:lnTo>
                  <a:lnTo>
                    <a:pt x="173" y="258"/>
                  </a:lnTo>
                  <a:lnTo>
                    <a:pt x="161" y="249"/>
                  </a:lnTo>
                  <a:lnTo>
                    <a:pt x="152" y="237"/>
                  </a:lnTo>
                  <a:lnTo>
                    <a:pt x="140" y="220"/>
                  </a:lnTo>
                  <a:lnTo>
                    <a:pt x="135" y="201"/>
                  </a:lnTo>
                  <a:lnTo>
                    <a:pt x="133" y="190"/>
                  </a:lnTo>
                  <a:lnTo>
                    <a:pt x="133" y="178"/>
                  </a:lnTo>
                  <a:lnTo>
                    <a:pt x="135" y="166"/>
                  </a:lnTo>
                  <a:lnTo>
                    <a:pt x="137" y="152"/>
                  </a:lnTo>
                  <a:lnTo>
                    <a:pt x="145" y="135"/>
                  </a:lnTo>
                  <a:lnTo>
                    <a:pt x="154" y="119"/>
                  </a:lnTo>
                  <a:lnTo>
                    <a:pt x="161" y="100"/>
                  </a:lnTo>
                  <a:lnTo>
                    <a:pt x="164" y="90"/>
                  </a:lnTo>
                  <a:lnTo>
                    <a:pt x="164" y="81"/>
                  </a:lnTo>
                  <a:lnTo>
                    <a:pt x="161" y="64"/>
                  </a:lnTo>
                  <a:lnTo>
                    <a:pt x="156" y="50"/>
                  </a:lnTo>
                  <a:lnTo>
                    <a:pt x="149" y="36"/>
                  </a:lnTo>
                  <a:lnTo>
                    <a:pt x="140" y="24"/>
                  </a:lnTo>
                  <a:lnTo>
                    <a:pt x="128" y="15"/>
                  </a:lnTo>
                  <a:lnTo>
                    <a:pt x="116" y="7"/>
                  </a:lnTo>
                  <a:lnTo>
                    <a:pt x="100" y="3"/>
                  </a:lnTo>
                  <a:lnTo>
                    <a:pt x="85" y="0"/>
                  </a:lnTo>
                  <a:lnTo>
                    <a:pt x="69" y="3"/>
                  </a:lnTo>
                  <a:lnTo>
                    <a:pt x="52" y="7"/>
                  </a:lnTo>
                  <a:lnTo>
                    <a:pt x="40" y="15"/>
                  </a:lnTo>
                  <a:lnTo>
                    <a:pt x="29" y="26"/>
                  </a:lnTo>
                  <a:lnTo>
                    <a:pt x="17" y="41"/>
                  </a:lnTo>
                  <a:lnTo>
                    <a:pt x="10" y="57"/>
                  </a:lnTo>
                  <a:lnTo>
                    <a:pt x="3" y="74"/>
                  </a:lnTo>
                  <a:lnTo>
                    <a:pt x="0" y="93"/>
                  </a:lnTo>
                  <a:lnTo>
                    <a:pt x="0" y="114"/>
                  </a:lnTo>
                  <a:lnTo>
                    <a:pt x="3" y="135"/>
                  </a:lnTo>
                  <a:lnTo>
                    <a:pt x="7" y="156"/>
                  </a:lnTo>
                  <a:lnTo>
                    <a:pt x="14" y="175"/>
                  </a:lnTo>
                  <a:lnTo>
                    <a:pt x="26" y="194"/>
                  </a:lnTo>
                  <a:lnTo>
                    <a:pt x="40" y="213"/>
                  </a:lnTo>
                  <a:lnTo>
                    <a:pt x="55" y="230"/>
                  </a:lnTo>
                  <a:lnTo>
                    <a:pt x="74" y="242"/>
                  </a:lnTo>
                  <a:lnTo>
                    <a:pt x="97" y="253"/>
                  </a:lnTo>
                  <a:lnTo>
                    <a:pt x="121" y="260"/>
                  </a:lnTo>
                  <a:lnTo>
                    <a:pt x="149" y="265"/>
                  </a:lnTo>
                  <a:lnTo>
                    <a:pt x="180" y="265"/>
                  </a:lnTo>
                  <a:lnTo>
                    <a:pt x="182" y="265"/>
                  </a:lnTo>
                  <a:lnTo>
                    <a:pt x="180" y="263"/>
                  </a:lnTo>
                  <a:close/>
                </a:path>
              </a:pathLst>
            </a:custGeom>
            <a:solidFill>
              <a:srgbClr val="692346"/>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24" name="Freeform 25"/>
            <p:cNvSpPr>
              <a:spLocks/>
            </p:cNvSpPr>
            <p:nvPr userDrawn="1"/>
          </p:nvSpPr>
          <p:spPr bwMode="auto">
            <a:xfrm>
              <a:off x="2813" y="640"/>
              <a:ext cx="225" cy="258"/>
            </a:xfrm>
            <a:custGeom>
              <a:avLst/>
              <a:gdLst>
                <a:gd name="T0" fmla="*/ 190 w 225"/>
                <a:gd name="T1" fmla="*/ 5 h 258"/>
                <a:gd name="T2" fmla="*/ 190 w 225"/>
                <a:gd name="T3" fmla="*/ 5 h 258"/>
                <a:gd name="T4" fmla="*/ 187 w 225"/>
                <a:gd name="T5" fmla="*/ 15 h 258"/>
                <a:gd name="T6" fmla="*/ 187 w 225"/>
                <a:gd name="T7" fmla="*/ 26 h 258"/>
                <a:gd name="T8" fmla="*/ 183 w 225"/>
                <a:gd name="T9" fmla="*/ 43 h 258"/>
                <a:gd name="T10" fmla="*/ 173 w 225"/>
                <a:gd name="T11" fmla="*/ 59 h 258"/>
                <a:gd name="T12" fmla="*/ 159 w 225"/>
                <a:gd name="T13" fmla="*/ 74 h 258"/>
                <a:gd name="T14" fmla="*/ 149 w 225"/>
                <a:gd name="T15" fmla="*/ 81 h 258"/>
                <a:gd name="T16" fmla="*/ 140 w 225"/>
                <a:gd name="T17" fmla="*/ 88 h 258"/>
                <a:gd name="T18" fmla="*/ 128 w 225"/>
                <a:gd name="T19" fmla="*/ 93 h 258"/>
                <a:gd name="T20" fmla="*/ 114 w 225"/>
                <a:gd name="T21" fmla="*/ 97 h 258"/>
                <a:gd name="T22" fmla="*/ 97 w 225"/>
                <a:gd name="T23" fmla="*/ 100 h 258"/>
                <a:gd name="T24" fmla="*/ 78 w 225"/>
                <a:gd name="T25" fmla="*/ 100 h 258"/>
                <a:gd name="T26" fmla="*/ 78 w 225"/>
                <a:gd name="T27" fmla="*/ 100 h 258"/>
                <a:gd name="T28" fmla="*/ 78 w 225"/>
                <a:gd name="T29" fmla="*/ 100 h 258"/>
                <a:gd name="T30" fmla="*/ 57 w 225"/>
                <a:gd name="T31" fmla="*/ 102 h 258"/>
                <a:gd name="T32" fmla="*/ 48 w 225"/>
                <a:gd name="T33" fmla="*/ 107 h 258"/>
                <a:gd name="T34" fmla="*/ 38 w 225"/>
                <a:gd name="T35" fmla="*/ 112 h 258"/>
                <a:gd name="T36" fmla="*/ 38 w 225"/>
                <a:gd name="T37" fmla="*/ 112 h 258"/>
                <a:gd name="T38" fmla="*/ 26 w 225"/>
                <a:gd name="T39" fmla="*/ 121 h 258"/>
                <a:gd name="T40" fmla="*/ 15 w 225"/>
                <a:gd name="T41" fmla="*/ 133 h 258"/>
                <a:gd name="T42" fmla="*/ 8 w 225"/>
                <a:gd name="T43" fmla="*/ 145 h 258"/>
                <a:gd name="T44" fmla="*/ 3 w 225"/>
                <a:gd name="T45" fmla="*/ 159 h 258"/>
                <a:gd name="T46" fmla="*/ 0 w 225"/>
                <a:gd name="T47" fmla="*/ 173 h 258"/>
                <a:gd name="T48" fmla="*/ 0 w 225"/>
                <a:gd name="T49" fmla="*/ 190 h 258"/>
                <a:gd name="T50" fmla="*/ 5 w 225"/>
                <a:gd name="T51" fmla="*/ 204 h 258"/>
                <a:gd name="T52" fmla="*/ 10 w 225"/>
                <a:gd name="T53" fmla="*/ 218 h 258"/>
                <a:gd name="T54" fmla="*/ 10 w 225"/>
                <a:gd name="T55" fmla="*/ 218 h 258"/>
                <a:gd name="T56" fmla="*/ 19 w 225"/>
                <a:gd name="T57" fmla="*/ 232 h 258"/>
                <a:gd name="T58" fmla="*/ 34 w 225"/>
                <a:gd name="T59" fmla="*/ 242 h 258"/>
                <a:gd name="T60" fmla="*/ 45 w 225"/>
                <a:gd name="T61" fmla="*/ 251 h 258"/>
                <a:gd name="T62" fmla="*/ 62 w 225"/>
                <a:gd name="T63" fmla="*/ 256 h 258"/>
                <a:gd name="T64" fmla="*/ 62 w 225"/>
                <a:gd name="T65" fmla="*/ 256 h 258"/>
                <a:gd name="T66" fmla="*/ 62 w 225"/>
                <a:gd name="T67" fmla="*/ 256 h 258"/>
                <a:gd name="T68" fmla="*/ 78 w 225"/>
                <a:gd name="T69" fmla="*/ 258 h 258"/>
                <a:gd name="T70" fmla="*/ 97 w 225"/>
                <a:gd name="T71" fmla="*/ 256 h 258"/>
                <a:gd name="T72" fmla="*/ 114 w 225"/>
                <a:gd name="T73" fmla="*/ 253 h 258"/>
                <a:gd name="T74" fmla="*/ 133 w 225"/>
                <a:gd name="T75" fmla="*/ 244 h 258"/>
                <a:gd name="T76" fmla="*/ 152 w 225"/>
                <a:gd name="T77" fmla="*/ 234 h 258"/>
                <a:gd name="T78" fmla="*/ 168 w 225"/>
                <a:gd name="T79" fmla="*/ 223 h 258"/>
                <a:gd name="T80" fmla="*/ 183 w 225"/>
                <a:gd name="T81" fmla="*/ 208 h 258"/>
                <a:gd name="T82" fmla="*/ 197 w 225"/>
                <a:gd name="T83" fmla="*/ 190 h 258"/>
                <a:gd name="T84" fmla="*/ 209 w 225"/>
                <a:gd name="T85" fmla="*/ 171 h 258"/>
                <a:gd name="T86" fmla="*/ 216 w 225"/>
                <a:gd name="T87" fmla="*/ 152 h 258"/>
                <a:gd name="T88" fmla="*/ 223 w 225"/>
                <a:gd name="T89" fmla="*/ 128 h 258"/>
                <a:gd name="T90" fmla="*/ 225 w 225"/>
                <a:gd name="T91" fmla="*/ 107 h 258"/>
                <a:gd name="T92" fmla="*/ 223 w 225"/>
                <a:gd name="T93" fmla="*/ 81 h 258"/>
                <a:gd name="T94" fmla="*/ 218 w 225"/>
                <a:gd name="T95" fmla="*/ 57 h 258"/>
                <a:gd name="T96" fmla="*/ 206 w 225"/>
                <a:gd name="T97" fmla="*/ 31 h 258"/>
                <a:gd name="T98" fmla="*/ 192 w 225"/>
                <a:gd name="T99" fmla="*/ 3 h 258"/>
                <a:gd name="T100" fmla="*/ 192 w 225"/>
                <a:gd name="T101" fmla="*/ 3 h 258"/>
                <a:gd name="T102" fmla="*/ 190 w 225"/>
                <a:gd name="T103" fmla="*/ 0 h 258"/>
                <a:gd name="T104" fmla="*/ 190 w 225"/>
                <a:gd name="T105" fmla="*/ 3 h 258"/>
                <a:gd name="T106" fmla="*/ 190 w 225"/>
                <a:gd name="T107" fmla="*/ 5 h 258"/>
                <a:gd name="T108" fmla="*/ 190 w 225"/>
                <a:gd name="T109" fmla="*/ 5 h 2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25" h="258">
                  <a:moveTo>
                    <a:pt x="190" y="5"/>
                  </a:moveTo>
                  <a:lnTo>
                    <a:pt x="190" y="5"/>
                  </a:lnTo>
                  <a:lnTo>
                    <a:pt x="187" y="15"/>
                  </a:lnTo>
                  <a:lnTo>
                    <a:pt x="187" y="26"/>
                  </a:lnTo>
                  <a:lnTo>
                    <a:pt x="183" y="43"/>
                  </a:lnTo>
                  <a:lnTo>
                    <a:pt x="173" y="59"/>
                  </a:lnTo>
                  <a:lnTo>
                    <a:pt x="159" y="74"/>
                  </a:lnTo>
                  <a:lnTo>
                    <a:pt x="149" y="81"/>
                  </a:lnTo>
                  <a:lnTo>
                    <a:pt x="140" y="88"/>
                  </a:lnTo>
                  <a:lnTo>
                    <a:pt x="128" y="93"/>
                  </a:lnTo>
                  <a:lnTo>
                    <a:pt x="114" y="97"/>
                  </a:lnTo>
                  <a:lnTo>
                    <a:pt x="97" y="100"/>
                  </a:lnTo>
                  <a:lnTo>
                    <a:pt x="78" y="100"/>
                  </a:lnTo>
                  <a:lnTo>
                    <a:pt x="57" y="102"/>
                  </a:lnTo>
                  <a:lnTo>
                    <a:pt x="48" y="107"/>
                  </a:lnTo>
                  <a:lnTo>
                    <a:pt x="38" y="112"/>
                  </a:lnTo>
                  <a:lnTo>
                    <a:pt x="26" y="121"/>
                  </a:lnTo>
                  <a:lnTo>
                    <a:pt x="15" y="133"/>
                  </a:lnTo>
                  <a:lnTo>
                    <a:pt x="8" y="145"/>
                  </a:lnTo>
                  <a:lnTo>
                    <a:pt x="3" y="159"/>
                  </a:lnTo>
                  <a:lnTo>
                    <a:pt x="0" y="173"/>
                  </a:lnTo>
                  <a:lnTo>
                    <a:pt x="0" y="190"/>
                  </a:lnTo>
                  <a:lnTo>
                    <a:pt x="5" y="204"/>
                  </a:lnTo>
                  <a:lnTo>
                    <a:pt x="10" y="218"/>
                  </a:lnTo>
                  <a:lnTo>
                    <a:pt x="19" y="232"/>
                  </a:lnTo>
                  <a:lnTo>
                    <a:pt x="34" y="242"/>
                  </a:lnTo>
                  <a:lnTo>
                    <a:pt x="45" y="251"/>
                  </a:lnTo>
                  <a:lnTo>
                    <a:pt x="62" y="256"/>
                  </a:lnTo>
                  <a:lnTo>
                    <a:pt x="78" y="258"/>
                  </a:lnTo>
                  <a:lnTo>
                    <a:pt x="97" y="256"/>
                  </a:lnTo>
                  <a:lnTo>
                    <a:pt x="114" y="253"/>
                  </a:lnTo>
                  <a:lnTo>
                    <a:pt x="133" y="244"/>
                  </a:lnTo>
                  <a:lnTo>
                    <a:pt x="152" y="234"/>
                  </a:lnTo>
                  <a:lnTo>
                    <a:pt x="168" y="223"/>
                  </a:lnTo>
                  <a:lnTo>
                    <a:pt x="183" y="208"/>
                  </a:lnTo>
                  <a:lnTo>
                    <a:pt x="197" y="190"/>
                  </a:lnTo>
                  <a:lnTo>
                    <a:pt x="209" y="171"/>
                  </a:lnTo>
                  <a:lnTo>
                    <a:pt x="216" y="152"/>
                  </a:lnTo>
                  <a:lnTo>
                    <a:pt x="223" y="128"/>
                  </a:lnTo>
                  <a:lnTo>
                    <a:pt x="225" y="107"/>
                  </a:lnTo>
                  <a:lnTo>
                    <a:pt x="223" y="81"/>
                  </a:lnTo>
                  <a:lnTo>
                    <a:pt x="218" y="57"/>
                  </a:lnTo>
                  <a:lnTo>
                    <a:pt x="206" y="31"/>
                  </a:lnTo>
                  <a:lnTo>
                    <a:pt x="192" y="3"/>
                  </a:lnTo>
                  <a:lnTo>
                    <a:pt x="190" y="0"/>
                  </a:lnTo>
                  <a:lnTo>
                    <a:pt x="190" y="3"/>
                  </a:lnTo>
                  <a:lnTo>
                    <a:pt x="190" y="5"/>
                  </a:lnTo>
                  <a:close/>
                </a:path>
              </a:pathLst>
            </a:custGeom>
            <a:solidFill>
              <a:srgbClr val="692346"/>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sp>
          <p:nvSpPr>
            <p:cNvPr id="25" name="Freeform 26"/>
            <p:cNvSpPr>
              <a:spLocks/>
            </p:cNvSpPr>
            <p:nvPr userDrawn="1"/>
          </p:nvSpPr>
          <p:spPr bwMode="auto">
            <a:xfrm>
              <a:off x="2693" y="529"/>
              <a:ext cx="288" cy="189"/>
            </a:xfrm>
            <a:custGeom>
              <a:avLst/>
              <a:gdLst>
                <a:gd name="T0" fmla="*/ 2 w 288"/>
                <a:gd name="T1" fmla="*/ 104 h 189"/>
                <a:gd name="T2" fmla="*/ 2 w 288"/>
                <a:gd name="T3" fmla="*/ 104 h 189"/>
                <a:gd name="T4" fmla="*/ 12 w 288"/>
                <a:gd name="T5" fmla="*/ 100 h 189"/>
                <a:gd name="T6" fmla="*/ 23 w 288"/>
                <a:gd name="T7" fmla="*/ 95 h 189"/>
                <a:gd name="T8" fmla="*/ 40 w 288"/>
                <a:gd name="T9" fmla="*/ 90 h 189"/>
                <a:gd name="T10" fmla="*/ 59 w 288"/>
                <a:gd name="T11" fmla="*/ 90 h 189"/>
                <a:gd name="T12" fmla="*/ 78 w 288"/>
                <a:gd name="T13" fmla="*/ 92 h 189"/>
                <a:gd name="T14" fmla="*/ 90 w 288"/>
                <a:gd name="T15" fmla="*/ 97 h 189"/>
                <a:gd name="T16" fmla="*/ 99 w 288"/>
                <a:gd name="T17" fmla="*/ 104 h 189"/>
                <a:gd name="T18" fmla="*/ 111 w 288"/>
                <a:gd name="T19" fmla="*/ 111 h 189"/>
                <a:gd name="T20" fmla="*/ 120 w 288"/>
                <a:gd name="T21" fmla="*/ 123 h 189"/>
                <a:gd name="T22" fmla="*/ 130 w 288"/>
                <a:gd name="T23" fmla="*/ 135 h 189"/>
                <a:gd name="T24" fmla="*/ 142 w 288"/>
                <a:gd name="T25" fmla="*/ 152 h 189"/>
                <a:gd name="T26" fmla="*/ 142 w 288"/>
                <a:gd name="T27" fmla="*/ 152 h 189"/>
                <a:gd name="T28" fmla="*/ 142 w 288"/>
                <a:gd name="T29" fmla="*/ 152 h 189"/>
                <a:gd name="T30" fmla="*/ 154 w 288"/>
                <a:gd name="T31" fmla="*/ 166 h 189"/>
                <a:gd name="T32" fmla="*/ 161 w 288"/>
                <a:gd name="T33" fmla="*/ 173 h 189"/>
                <a:gd name="T34" fmla="*/ 170 w 288"/>
                <a:gd name="T35" fmla="*/ 180 h 189"/>
                <a:gd name="T36" fmla="*/ 170 w 288"/>
                <a:gd name="T37" fmla="*/ 180 h 189"/>
                <a:gd name="T38" fmla="*/ 184 w 288"/>
                <a:gd name="T39" fmla="*/ 185 h 189"/>
                <a:gd name="T40" fmla="*/ 201 w 288"/>
                <a:gd name="T41" fmla="*/ 189 h 189"/>
                <a:gd name="T42" fmla="*/ 215 w 288"/>
                <a:gd name="T43" fmla="*/ 189 h 189"/>
                <a:gd name="T44" fmla="*/ 229 w 288"/>
                <a:gd name="T45" fmla="*/ 187 h 189"/>
                <a:gd name="T46" fmla="*/ 243 w 288"/>
                <a:gd name="T47" fmla="*/ 180 h 189"/>
                <a:gd name="T48" fmla="*/ 258 w 288"/>
                <a:gd name="T49" fmla="*/ 173 h 189"/>
                <a:gd name="T50" fmla="*/ 267 w 288"/>
                <a:gd name="T51" fmla="*/ 163 h 189"/>
                <a:gd name="T52" fmla="*/ 277 w 288"/>
                <a:gd name="T53" fmla="*/ 149 h 189"/>
                <a:gd name="T54" fmla="*/ 277 w 288"/>
                <a:gd name="T55" fmla="*/ 149 h 189"/>
                <a:gd name="T56" fmla="*/ 284 w 288"/>
                <a:gd name="T57" fmla="*/ 135 h 189"/>
                <a:gd name="T58" fmla="*/ 288 w 288"/>
                <a:gd name="T59" fmla="*/ 118 h 189"/>
                <a:gd name="T60" fmla="*/ 288 w 288"/>
                <a:gd name="T61" fmla="*/ 102 h 189"/>
                <a:gd name="T62" fmla="*/ 284 w 288"/>
                <a:gd name="T63" fmla="*/ 83 h 189"/>
                <a:gd name="T64" fmla="*/ 284 w 288"/>
                <a:gd name="T65" fmla="*/ 83 h 189"/>
                <a:gd name="T66" fmla="*/ 277 w 288"/>
                <a:gd name="T67" fmla="*/ 66 h 189"/>
                <a:gd name="T68" fmla="*/ 267 w 288"/>
                <a:gd name="T69" fmla="*/ 50 h 189"/>
                <a:gd name="T70" fmla="*/ 253 w 288"/>
                <a:gd name="T71" fmla="*/ 38 h 189"/>
                <a:gd name="T72" fmla="*/ 239 w 288"/>
                <a:gd name="T73" fmla="*/ 26 h 189"/>
                <a:gd name="T74" fmla="*/ 220 w 288"/>
                <a:gd name="T75" fmla="*/ 14 h 189"/>
                <a:gd name="T76" fmla="*/ 201 w 288"/>
                <a:gd name="T77" fmla="*/ 7 h 189"/>
                <a:gd name="T78" fmla="*/ 180 w 288"/>
                <a:gd name="T79" fmla="*/ 3 h 189"/>
                <a:gd name="T80" fmla="*/ 158 w 288"/>
                <a:gd name="T81" fmla="*/ 0 h 189"/>
                <a:gd name="T82" fmla="*/ 137 w 288"/>
                <a:gd name="T83" fmla="*/ 3 h 189"/>
                <a:gd name="T84" fmla="*/ 116 w 288"/>
                <a:gd name="T85" fmla="*/ 5 h 189"/>
                <a:gd name="T86" fmla="*/ 92 w 288"/>
                <a:gd name="T87" fmla="*/ 12 h 189"/>
                <a:gd name="T88" fmla="*/ 71 w 288"/>
                <a:gd name="T89" fmla="*/ 24 h 189"/>
                <a:gd name="T90" fmla="*/ 52 w 288"/>
                <a:gd name="T91" fmla="*/ 36 h 189"/>
                <a:gd name="T92" fmla="*/ 33 w 288"/>
                <a:gd name="T93" fmla="*/ 55 h 189"/>
                <a:gd name="T94" fmla="*/ 16 w 288"/>
                <a:gd name="T95" fmla="*/ 76 h 189"/>
                <a:gd name="T96" fmla="*/ 0 w 288"/>
                <a:gd name="T97" fmla="*/ 102 h 189"/>
                <a:gd name="T98" fmla="*/ 0 w 288"/>
                <a:gd name="T99" fmla="*/ 102 h 189"/>
                <a:gd name="T100" fmla="*/ 0 w 288"/>
                <a:gd name="T101" fmla="*/ 104 h 189"/>
                <a:gd name="T102" fmla="*/ 0 w 288"/>
                <a:gd name="T103" fmla="*/ 104 h 189"/>
                <a:gd name="T104" fmla="*/ 2 w 288"/>
                <a:gd name="T105" fmla="*/ 104 h 189"/>
                <a:gd name="T106" fmla="*/ 2 w 288"/>
                <a:gd name="T107" fmla="*/ 104 h 18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88" h="189">
                  <a:moveTo>
                    <a:pt x="2" y="104"/>
                  </a:moveTo>
                  <a:lnTo>
                    <a:pt x="2" y="104"/>
                  </a:lnTo>
                  <a:lnTo>
                    <a:pt x="12" y="100"/>
                  </a:lnTo>
                  <a:lnTo>
                    <a:pt x="23" y="95"/>
                  </a:lnTo>
                  <a:lnTo>
                    <a:pt x="40" y="90"/>
                  </a:lnTo>
                  <a:lnTo>
                    <a:pt x="59" y="90"/>
                  </a:lnTo>
                  <a:lnTo>
                    <a:pt x="78" y="92"/>
                  </a:lnTo>
                  <a:lnTo>
                    <a:pt x="90" y="97"/>
                  </a:lnTo>
                  <a:lnTo>
                    <a:pt x="99" y="104"/>
                  </a:lnTo>
                  <a:lnTo>
                    <a:pt x="111" y="111"/>
                  </a:lnTo>
                  <a:lnTo>
                    <a:pt x="120" y="123"/>
                  </a:lnTo>
                  <a:lnTo>
                    <a:pt x="130" y="135"/>
                  </a:lnTo>
                  <a:lnTo>
                    <a:pt x="142" y="152"/>
                  </a:lnTo>
                  <a:lnTo>
                    <a:pt x="154" y="166"/>
                  </a:lnTo>
                  <a:lnTo>
                    <a:pt x="161" y="173"/>
                  </a:lnTo>
                  <a:lnTo>
                    <a:pt x="170" y="180"/>
                  </a:lnTo>
                  <a:lnTo>
                    <a:pt x="184" y="185"/>
                  </a:lnTo>
                  <a:lnTo>
                    <a:pt x="201" y="189"/>
                  </a:lnTo>
                  <a:lnTo>
                    <a:pt x="215" y="189"/>
                  </a:lnTo>
                  <a:lnTo>
                    <a:pt x="229" y="187"/>
                  </a:lnTo>
                  <a:lnTo>
                    <a:pt x="243" y="180"/>
                  </a:lnTo>
                  <a:lnTo>
                    <a:pt x="258" y="173"/>
                  </a:lnTo>
                  <a:lnTo>
                    <a:pt x="267" y="163"/>
                  </a:lnTo>
                  <a:lnTo>
                    <a:pt x="277" y="149"/>
                  </a:lnTo>
                  <a:lnTo>
                    <a:pt x="284" y="135"/>
                  </a:lnTo>
                  <a:lnTo>
                    <a:pt x="288" y="118"/>
                  </a:lnTo>
                  <a:lnTo>
                    <a:pt x="288" y="102"/>
                  </a:lnTo>
                  <a:lnTo>
                    <a:pt x="284" y="83"/>
                  </a:lnTo>
                  <a:lnTo>
                    <a:pt x="277" y="66"/>
                  </a:lnTo>
                  <a:lnTo>
                    <a:pt x="267" y="50"/>
                  </a:lnTo>
                  <a:lnTo>
                    <a:pt x="253" y="38"/>
                  </a:lnTo>
                  <a:lnTo>
                    <a:pt x="239" y="26"/>
                  </a:lnTo>
                  <a:lnTo>
                    <a:pt x="220" y="14"/>
                  </a:lnTo>
                  <a:lnTo>
                    <a:pt x="201" y="7"/>
                  </a:lnTo>
                  <a:lnTo>
                    <a:pt x="180" y="3"/>
                  </a:lnTo>
                  <a:lnTo>
                    <a:pt x="158" y="0"/>
                  </a:lnTo>
                  <a:lnTo>
                    <a:pt x="137" y="3"/>
                  </a:lnTo>
                  <a:lnTo>
                    <a:pt x="116" y="5"/>
                  </a:lnTo>
                  <a:lnTo>
                    <a:pt x="92" y="12"/>
                  </a:lnTo>
                  <a:lnTo>
                    <a:pt x="71" y="24"/>
                  </a:lnTo>
                  <a:lnTo>
                    <a:pt x="52" y="36"/>
                  </a:lnTo>
                  <a:lnTo>
                    <a:pt x="33" y="55"/>
                  </a:lnTo>
                  <a:lnTo>
                    <a:pt x="16" y="76"/>
                  </a:lnTo>
                  <a:lnTo>
                    <a:pt x="0" y="102"/>
                  </a:lnTo>
                  <a:lnTo>
                    <a:pt x="0" y="104"/>
                  </a:lnTo>
                  <a:lnTo>
                    <a:pt x="2" y="104"/>
                  </a:lnTo>
                  <a:close/>
                </a:path>
              </a:pathLst>
            </a:custGeom>
            <a:solidFill>
              <a:srgbClr val="692346"/>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s-ES"/>
            </a:p>
          </p:txBody>
        </p:sp>
      </p:grpSp>
      <p:sp>
        <p:nvSpPr>
          <p:cNvPr id="26" name="Rectangle 27"/>
          <p:cNvSpPr>
            <a:spLocks noChangeArrowheads="1"/>
          </p:cNvSpPr>
          <p:nvPr userDrawn="1"/>
        </p:nvSpPr>
        <p:spPr bwMode="auto">
          <a:xfrm>
            <a:off x="0" y="0"/>
            <a:ext cx="9144000" cy="6858000"/>
          </a:xfrm>
          <a:prstGeom prst="rect">
            <a:avLst/>
          </a:prstGeom>
          <a:noFill/>
          <a:ln w="152400">
            <a:solidFill>
              <a:srgbClr val="3A0026"/>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sz="2400">
                <a:solidFill>
                  <a:schemeClr val="tx1"/>
                </a:solidFill>
                <a:latin typeface="Times" panose="02020603050405020304" pitchFamily="18" charset="0"/>
                <a:ea typeface="ＭＳ Ｐゴシック" panose="020B0600070205080204" pitchFamily="34" charset="-128"/>
              </a:defRPr>
            </a:lvl1pPr>
            <a:lvl2pPr marL="742950" indent="-285750">
              <a:defRPr sz="2400">
                <a:solidFill>
                  <a:schemeClr val="tx1"/>
                </a:solidFill>
                <a:latin typeface="Times" panose="02020603050405020304" pitchFamily="18" charset="0"/>
                <a:ea typeface="ＭＳ Ｐゴシック" panose="020B0600070205080204" pitchFamily="34" charset="-128"/>
              </a:defRPr>
            </a:lvl2pPr>
            <a:lvl3pPr marL="1143000" indent="-228600">
              <a:defRPr sz="2400">
                <a:solidFill>
                  <a:schemeClr val="tx1"/>
                </a:solidFill>
                <a:latin typeface="Times" panose="02020603050405020304" pitchFamily="18" charset="0"/>
                <a:ea typeface="ＭＳ Ｐゴシック" panose="020B0600070205080204" pitchFamily="34" charset="-128"/>
              </a:defRPr>
            </a:lvl3pPr>
            <a:lvl4pPr marL="1600200" indent="-228600">
              <a:defRPr sz="2400">
                <a:solidFill>
                  <a:schemeClr val="tx1"/>
                </a:solidFill>
                <a:latin typeface="Times" panose="02020603050405020304" pitchFamily="18" charset="0"/>
                <a:ea typeface="ＭＳ Ｐゴシック" panose="020B0600070205080204" pitchFamily="34" charset="-128"/>
              </a:defRPr>
            </a:lvl4pPr>
            <a:lvl5pPr marL="2057400" indent="-228600">
              <a:defRPr sz="2400">
                <a:solidFill>
                  <a:schemeClr val="tx1"/>
                </a:solidFill>
                <a:latin typeface="Times"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9pPr>
          </a:lstStyle>
          <a:p>
            <a:endParaRPr lang="es-ES"/>
          </a:p>
        </p:txBody>
      </p:sp>
      <p:sp>
        <p:nvSpPr>
          <p:cNvPr id="41986" name="Rectangle 2"/>
          <p:cNvSpPr>
            <a:spLocks noGrp="1" noChangeArrowheads="1"/>
          </p:cNvSpPr>
          <p:nvPr>
            <p:ph type="ctrTitle"/>
          </p:nvPr>
        </p:nvSpPr>
        <p:spPr>
          <a:xfrm>
            <a:off x="685800" y="3505200"/>
            <a:ext cx="7772400" cy="1143000"/>
          </a:xfrm>
        </p:spPr>
        <p:txBody>
          <a:bodyPr/>
          <a:lstStyle>
            <a:lvl1pPr algn="ctr">
              <a:defRPr/>
            </a:lvl1pPr>
          </a:lstStyle>
          <a:p>
            <a:r>
              <a:rPr lang="en-US"/>
              <a:t>Click to edit Master title style</a:t>
            </a:r>
          </a:p>
        </p:txBody>
      </p:sp>
      <p:sp>
        <p:nvSpPr>
          <p:cNvPr id="41987" name="Rectangle 3"/>
          <p:cNvSpPr>
            <a:spLocks noGrp="1" noChangeArrowheads="1"/>
          </p:cNvSpPr>
          <p:nvPr>
            <p:ph type="subTitle" idx="1"/>
          </p:nvPr>
        </p:nvSpPr>
        <p:spPr>
          <a:xfrm>
            <a:off x="685800" y="4648200"/>
            <a:ext cx="7772400" cy="990600"/>
          </a:xfrm>
        </p:spPr>
        <p:txBody>
          <a:bodyPr/>
          <a:lstStyle>
            <a:lvl1pPr marL="0" indent="0" algn="ctr">
              <a:buFont typeface="Wingdings" charset="2"/>
              <a:buNone/>
              <a:defRPr sz="2000"/>
            </a:lvl1pPr>
          </a:lstStyle>
          <a:p>
            <a:r>
              <a:rPr lang="en-US"/>
              <a:t>Click to edit Master subtitle style</a:t>
            </a:r>
          </a:p>
        </p:txBody>
      </p:sp>
    </p:spTree>
    <p:extLst>
      <p:ext uri="{BB962C8B-B14F-4D97-AF65-F5344CB8AC3E}">
        <p14:creationId xmlns:p14="http://schemas.microsoft.com/office/powerpoint/2010/main" val="2493250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r>
              <a:rPr lang="en-US"/>
              <a:t> </a:t>
            </a:r>
            <a:r>
              <a:rPr lang="en-US">
                <a:solidFill>
                  <a:srgbClr val="3B0024"/>
                </a:solidFill>
              </a:rPr>
              <a:t> </a:t>
            </a:r>
            <a:fld id="{6966629F-361D-4DF3-88DB-44D5164CA617}" type="slidenum">
              <a:rPr lang="en-US">
                <a:solidFill>
                  <a:srgbClr val="3B0024"/>
                </a:solidFill>
              </a:rPr>
              <a:pPr/>
              <a:t>‹#›</a:t>
            </a:fld>
            <a:endParaRPr lang="en-US">
              <a:solidFill>
                <a:srgbClr val="3B0024"/>
              </a:solidFill>
            </a:endParaRPr>
          </a:p>
        </p:txBody>
      </p:sp>
    </p:spTree>
    <p:extLst>
      <p:ext uri="{BB962C8B-B14F-4D97-AF65-F5344CB8AC3E}">
        <p14:creationId xmlns:p14="http://schemas.microsoft.com/office/powerpoint/2010/main" val="3629400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r>
              <a:rPr lang="en-US"/>
              <a:t> </a:t>
            </a:r>
            <a:r>
              <a:rPr lang="en-US">
                <a:solidFill>
                  <a:srgbClr val="3B0024"/>
                </a:solidFill>
              </a:rPr>
              <a:t> </a:t>
            </a:r>
            <a:fld id="{591ED344-E34D-4CD1-989C-E3BA1F25D899}" type="slidenum">
              <a:rPr lang="en-US">
                <a:solidFill>
                  <a:srgbClr val="3B0024"/>
                </a:solidFill>
              </a:rPr>
              <a:pPr/>
              <a:t>‹#›</a:t>
            </a:fld>
            <a:endParaRPr lang="en-US">
              <a:solidFill>
                <a:srgbClr val="3B0024"/>
              </a:solidFill>
            </a:endParaRPr>
          </a:p>
        </p:txBody>
      </p:sp>
    </p:spTree>
    <p:extLst>
      <p:ext uri="{BB962C8B-B14F-4D97-AF65-F5344CB8AC3E}">
        <p14:creationId xmlns:p14="http://schemas.microsoft.com/office/powerpoint/2010/main" val="754423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r>
              <a:rPr lang="en-US"/>
              <a:t> </a:t>
            </a:r>
            <a:r>
              <a:rPr lang="en-US">
                <a:solidFill>
                  <a:srgbClr val="3B0024"/>
                </a:solidFill>
              </a:rPr>
              <a:t> </a:t>
            </a:r>
            <a:fld id="{DEB25618-7B30-45A2-9BE4-6972C66BE0F3}" type="slidenum">
              <a:rPr lang="en-US">
                <a:solidFill>
                  <a:srgbClr val="3B0024"/>
                </a:solidFill>
              </a:rPr>
              <a:pPr/>
              <a:t>‹#›</a:t>
            </a:fld>
            <a:endParaRPr lang="en-US">
              <a:solidFill>
                <a:srgbClr val="3B0024"/>
              </a:solidFill>
            </a:endParaRPr>
          </a:p>
        </p:txBody>
      </p:sp>
    </p:spTree>
    <p:extLst>
      <p:ext uri="{BB962C8B-B14F-4D97-AF65-F5344CB8AC3E}">
        <p14:creationId xmlns:p14="http://schemas.microsoft.com/office/powerpoint/2010/main" val="4257660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r>
              <a:rPr lang="en-US"/>
              <a:t> </a:t>
            </a:r>
            <a:r>
              <a:rPr lang="en-US">
                <a:solidFill>
                  <a:srgbClr val="3B0024"/>
                </a:solidFill>
              </a:rPr>
              <a:t> </a:t>
            </a:r>
            <a:fld id="{CB846A17-84D9-417E-8F74-21F865AD9B8E}" type="slidenum">
              <a:rPr lang="en-US">
                <a:solidFill>
                  <a:srgbClr val="3B0024"/>
                </a:solidFill>
              </a:rPr>
              <a:pPr/>
              <a:t>‹#›</a:t>
            </a:fld>
            <a:endParaRPr lang="en-US">
              <a:solidFill>
                <a:srgbClr val="3B0024"/>
              </a:solidFill>
            </a:endParaRPr>
          </a:p>
        </p:txBody>
      </p:sp>
    </p:spTree>
    <p:extLst>
      <p:ext uri="{BB962C8B-B14F-4D97-AF65-F5344CB8AC3E}">
        <p14:creationId xmlns:p14="http://schemas.microsoft.com/office/powerpoint/2010/main" val="1197362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r>
              <a:rPr lang="en-US"/>
              <a:t> </a:t>
            </a:r>
            <a:r>
              <a:rPr lang="en-US">
                <a:solidFill>
                  <a:srgbClr val="3B0024"/>
                </a:solidFill>
              </a:rPr>
              <a:t> </a:t>
            </a:r>
            <a:fld id="{CEBA5E99-7452-4D6B-BB33-79B3D9A71EBC}" type="slidenum">
              <a:rPr lang="en-US">
                <a:solidFill>
                  <a:srgbClr val="3B0024"/>
                </a:solidFill>
              </a:rPr>
              <a:pPr/>
              <a:t>‹#›</a:t>
            </a:fld>
            <a:endParaRPr lang="en-US">
              <a:solidFill>
                <a:srgbClr val="3B0024"/>
              </a:solidFill>
            </a:endParaRPr>
          </a:p>
        </p:txBody>
      </p:sp>
    </p:spTree>
    <p:extLst>
      <p:ext uri="{BB962C8B-B14F-4D97-AF65-F5344CB8AC3E}">
        <p14:creationId xmlns:p14="http://schemas.microsoft.com/office/powerpoint/2010/main" val="3333542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r>
              <a:rPr lang="en-US"/>
              <a:t> </a:t>
            </a:r>
            <a:r>
              <a:rPr lang="en-US">
                <a:solidFill>
                  <a:srgbClr val="3B0024"/>
                </a:solidFill>
              </a:rPr>
              <a:t> </a:t>
            </a:r>
            <a:fld id="{63BD6342-FC5C-4FFB-9B46-8760E5D4DD9E}" type="slidenum">
              <a:rPr lang="en-US">
                <a:solidFill>
                  <a:srgbClr val="3B0024"/>
                </a:solidFill>
              </a:rPr>
              <a:pPr/>
              <a:t>‹#›</a:t>
            </a:fld>
            <a:endParaRPr lang="en-US">
              <a:solidFill>
                <a:srgbClr val="3B0024"/>
              </a:solidFill>
            </a:endParaRPr>
          </a:p>
        </p:txBody>
      </p:sp>
    </p:spTree>
    <p:extLst>
      <p:ext uri="{BB962C8B-B14F-4D97-AF65-F5344CB8AC3E}">
        <p14:creationId xmlns:p14="http://schemas.microsoft.com/office/powerpoint/2010/main" val="641146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r>
              <a:rPr lang="en-US"/>
              <a:t> </a:t>
            </a:r>
            <a:r>
              <a:rPr lang="en-US">
                <a:solidFill>
                  <a:srgbClr val="3B0024"/>
                </a:solidFill>
              </a:rPr>
              <a:t> </a:t>
            </a:r>
            <a:fld id="{85CBF471-3965-42DF-8CC9-6B5BFFCCB8AB}" type="slidenum">
              <a:rPr lang="en-US">
                <a:solidFill>
                  <a:srgbClr val="3B0024"/>
                </a:solidFill>
              </a:rPr>
              <a:pPr/>
              <a:t>‹#›</a:t>
            </a:fld>
            <a:endParaRPr lang="en-US">
              <a:solidFill>
                <a:srgbClr val="3B0024"/>
              </a:solidFill>
            </a:endParaRPr>
          </a:p>
        </p:txBody>
      </p:sp>
    </p:spTree>
    <p:extLst>
      <p:ext uri="{BB962C8B-B14F-4D97-AF65-F5344CB8AC3E}">
        <p14:creationId xmlns:p14="http://schemas.microsoft.com/office/powerpoint/2010/main" val="2061392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r>
              <a:rPr lang="en-US"/>
              <a:t> </a:t>
            </a:r>
            <a:r>
              <a:rPr lang="en-US">
                <a:solidFill>
                  <a:srgbClr val="3B0024"/>
                </a:solidFill>
              </a:rPr>
              <a:t> </a:t>
            </a:r>
            <a:fld id="{89590734-883B-4491-A3DD-460CD502ED6D}" type="slidenum">
              <a:rPr lang="en-US">
                <a:solidFill>
                  <a:srgbClr val="3B0024"/>
                </a:solidFill>
              </a:rPr>
              <a:pPr/>
              <a:t>‹#›</a:t>
            </a:fld>
            <a:endParaRPr lang="en-US">
              <a:solidFill>
                <a:srgbClr val="3B0024"/>
              </a:solidFill>
            </a:endParaRPr>
          </a:p>
        </p:txBody>
      </p:sp>
    </p:spTree>
    <p:extLst>
      <p:ext uri="{BB962C8B-B14F-4D97-AF65-F5344CB8AC3E}">
        <p14:creationId xmlns:p14="http://schemas.microsoft.com/office/powerpoint/2010/main" val="2559961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r>
              <a:rPr lang="en-US"/>
              <a:t> </a:t>
            </a:r>
            <a:r>
              <a:rPr lang="en-US">
                <a:solidFill>
                  <a:srgbClr val="3B0024"/>
                </a:solidFill>
              </a:rPr>
              <a:t> </a:t>
            </a:r>
            <a:fld id="{33B32623-7E11-407B-9F45-2A04D372958B}" type="slidenum">
              <a:rPr lang="en-US">
                <a:solidFill>
                  <a:srgbClr val="3B0024"/>
                </a:solidFill>
              </a:rPr>
              <a:pPr/>
              <a:t>‹#›</a:t>
            </a:fld>
            <a:endParaRPr lang="en-US">
              <a:solidFill>
                <a:srgbClr val="3B0024"/>
              </a:solidFill>
            </a:endParaRPr>
          </a:p>
        </p:txBody>
      </p:sp>
    </p:spTree>
    <p:extLst>
      <p:ext uri="{BB962C8B-B14F-4D97-AF65-F5344CB8AC3E}">
        <p14:creationId xmlns:p14="http://schemas.microsoft.com/office/powerpoint/2010/main" val="3597249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685800"/>
            <a:ext cx="1962150" cy="5181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685800"/>
            <a:ext cx="573405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r>
              <a:rPr lang="en-US"/>
              <a:t> </a:t>
            </a:r>
            <a:r>
              <a:rPr lang="en-US">
                <a:solidFill>
                  <a:srgbClr val="3B0024"/>
                </a:solidFill>
              </a:rPr>
              <a:t> </a:t>
            </a:r>
            <a:fld id="{A2F947B2-0594-41B4-A8E8-19926531C5EF}" type="slidenum">
              <a:rPr lang="en-US">
                <a:solidFill>
                  <a:srgbClr val="3B0024"/>
                </a:solidFill>
              </a:rPr>
              <a:pPr/>
              <a:t>‹#›</a:t>
            </a:fld>
            <a:endParaRPr lang="en-US">
              <a:solidFill>
                <a:srgbClr val="3B0024"/>
              </a:solidFill>
            </a:endParaRPr>
          </a:p>
        </p:txBody>
      </p:sp>
    </p:spTree>
    <p:extLst>
      <p:ext uri="{BB962C8B-B14F-4D97-AF65-F5344CB8AC3E}">
        <p14:creationId xmlns:p14="http://schemas.microsoft.com/office/powerpoint/2010/main" val="3631010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7848600" cy="838200"/>
          </a:xfrm>
        </p:spPr>
        <p:txBody>
          <a:bodyPr/>
          <a:lstStyle/>
          <a:p>
            <a:r>
              <a:rPr lang="en-US"/>
              <a:t>Click to edit Master title style</a:t>
            </a:r>
          </a:p>
        </p:txBody>
      </p:sp>
      <p:sp>
        <p:nvSpPr>
          <p:cNvPr id="3" name="Chart Placeholder 2"/>
          <p:cNvSpPr>
            <a:spLocks noGrp="1"/>
          </p:cNvSpPr>
          <p:nvPr>
            <p:ph type="chart" idx="1"/>
          </p:nvPr>
        </p:nvSpPr>
        <p:spPr>
          <a:xfrm>
            <a:off x="685800" y="1981200"/>
            <a:ext cx="7772400" cy="3886200"/>
          </a:xfrm>
        </p:spPr>
        <p:txBody>
          <a:bodyPr/>
          <a:lstStyle/>
          <a:p>
            <a:pPr lvl="0"/>
            <a:endParaRPr lang="en-US" noProof="0" dirty="0"/>
          </a:p>
        </p:txBody>
      </p:sp>
      <p:sp>
        <p:nvSpPr>
          <p:cNvPr id="4" name="Rectangle 4"/>
          <p:cNvSpPr>
            <a:spLocks noGrp="1" noChangeArrowheads="1"/>
          </p:cNvSpPr>
          <p:nvPr>
            <p:ph type="sldNum" sz="quarter" idx="10"/>
          </p:nvPr>
        </p:nvSpPr>
        <p:spPr>
          <a:ln/>
        </p:spPr>
        <p:txBody>
          <a:bodyPr/>
          <a:lstStyle>
            <a:lvl1pPr>
              <a:defRPr/>
            </a:lvl1pPr>
          </a:lstStyle>
          <a:p>
            <a:r>
              <a:rPr lang="en-US"/>
              <a:t> </a:t>
            </a:r>
            <a:r>
              <a:rPr lang="en-US">
                <a:solidFill>
                  <a:srgbClr val="3B0024"/>
                </a:solidFill>
              </a:rPr>
              <a:t> </a:t>
            </a:r>
            <a:fld id="{D91CFD20-9A65-41C1-9735-8600CD473BFE}" type="slidenum">
              <a:rPr lang="en-US">
                <a:solidFill>
                  <a:srgbClr val="3B0024"/>
                </a:solidFill>
              </a:rPr>
              <a:pPr/>
              <a:t>‹#›</a:t>
            </a:fld>
            <a:endParaRPr lang="en-US">
              <a:solidFill>
                <a:srgbClr val="3B0024"/>
              </a:solidFill>
            </a:endParaRPr>
          </a:p>
        </p:txBody>
      </p:sp>
    </p:spTree>
    <p:extLst>
      <p:ext uri="{BB962C8B-B14F-4D97-AF65-F5344CB8AC3E}">
        <p14:creationId xmlns:p14="http://schemas.microsoft.com/office/powerpoint/2010/main" val="2000925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7848600" cy="8382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r>
              <a:rPr lang="en-US"/>
              <a:t> </a:t>
            </a:r>
            <a:r>
              <a:rPr lang="en-US">
                <a:solidFill>
                  <a:srgbClr val="3B0024"/>
                </a:solidFill>
              </a:rPr>
              <a:t> </a:t>
            </a:r>
            <a:fld id="{395C8A8C-00E1-462D-8ED2-E4EED7AE5798}" type="slidenum">
              <a:rPr lang="en-US">
                <a:solidFill>
                  <a:srgbClr val="3B0024"/>
                </a:solidFill>
              </a:rPr>
              <a:pPr/>
              <a:t>‹#›</a:t>
            </a:fld>
            <a:endParaRPr lang="en-US">
              <a:solidFill>
                <a:srgbClr val="3B0024"/>
              </a:solidFill>
            </a:endParaRPr>
          </a:p>
        </p:txBody>
      </p:sp>
    </p:spTree>
    <p:extLst>
      <p:ext uri="{BB962C8B-B14F-4D97-AF65-F5344CB8AC3E}">
        <p14:creationId xmlns:p14="http://schemas.microsoft.com/office/powerpoint/2010/main" val="41612045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7848600" cy="8382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r>
              <a:rPr lang="en-US"/>
              <a:t> </a:t>
            </a:r>
            <a:r>
              <a:rPr lang="en-US">
                <a:solidFill>
                  <a:srgbClr val="3B0024"/>
                </a:solidFill>
              </a:rPr>
              <a:t> </a:t>
            </a:r>
            <a:fld id="{DC2AD94B-E503-44EC-82ED-F49B934B7548}" type="slidenum">
              <a:rPr lang="en-US">
                <a:solidFill>
                  <a:srgbClr val="3B0024"/>
                </a:solidFill>
              </a:rPr>
              <a:pPr/>
              <a:t>‹#›</a:t>
            </a:fld>
            <a:endParaRPr lang="en-US">
              <a:solidFill>
                <a:srgbClr val="3B0024"/>
              </a:solidFill>
            </a:endParaRPr>
          </a:p>
        </p:txBody>
      </p:sp>
    </p:spTree>
    <p:extLst>
      <p:ext uri="{BB962C8B-B14F-4D97-AF65-F5344CB8AC3E}">
        <p14:creationId xmlns:p14="http://schemas.microsoft.com/office/powerpoint/2010/main" val="19403655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Noth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30631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 Word - 1 Column">
    <p:spTree>
      <p:nvGrpSpPr>
        <p:cNvPr id="1" name=""/>
        <p:cNvGrpSpPr/>
        <p:nvPr/>
      </p:nvGrpSpPr>
      <p:grpSpPr>
        <a:xfrm>
          <a:off x="0" y="0"/>
          <a:ext cx="0" cy="0"/>
          <a:chOff x="0" y="0"/>
          <a:chExt cx="0" cy="0"/>
        </a:xfrm>
      </p:grpSpPr>
      <p:sp>
        <p:nvSpPr>
          <p:cNvPr id="17" name="円/楕円 16"/>
          <p:cNvSpPr/>
          <p:nvPr userDrawn="1"/>
        </p:nvSpPr>
        <p:spPr>
          <a:xfrm>
            <a:off x="469941" y="1192423"/>
            <a:ext cx="3286648" cy="4381817"/>
          </a:xfrm>
          <a:prstGeom prst="ellipse">
            <a:avLst/>
          </a:prstGeom>
          <a:gradFill>
            <a:gsLst>
              <a:gs pos="100000">
                <a:schemeClr val="accent1">
                  <a:tint val="66000"/>
                  <a:satMod val="160000"/>
                  <a:alpha val="15000"/>
                </a:schemeClr>
              </a:gs>
              <a:gs pos="50000">
                <a:schemeClr val="accent1">
                  <a:tint val="44500"/>
                  <a:satMod val="160000"/>
                  <a:alpha val="14000"/>
                </a:schemeClr>
              </a:gs>
              <a:gs pos="0">
                <a:schemeClr val="bg1"/>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solidFill>
                <a:schemeClr val="tx1"/>
              </a:solidFill>
            </a:endParaRPr>
          </a:p>
        </p:txBody>
      </p:sp>
      <p:sp>
        <p:nvSpPr>
          <p:cNvPr id="18" name="円/楕円 17"/>
          <p:cNvSpPr/>
          <p:nvPr userDrawn="1"/>
        </p:nvSpPr>
        <p:spPr>
          <a:xfrm>
            <a:off x="969721" y="1858738"/>
            <a:ext cx="2287089" cy="3049187"/>
          </a:xfrm>
          <a:prstGeom prst="ellipse">
            <a:avLst/>
          </a:prstGeom>
          <a:gradFill>
            <a:gsLst>
              <a:gs pos="100000">
                <a:schemeClr val="accent1">
                  <a:tint val="66000"/>
                  <a:satMod val="160000"/>
                  <a:alpha val="38000"/>
                </a:schemeClr>
              </a:gs>
              <a:gs pos="42000">
                <a:schemeClr val="accent1">
                  <a:tint val="44500"/>
                  <a:satMod val="160000"/>
                  <a:alpha val="24000"/>
                </a:schemeClr>
              </a:gs>
              <a:gs pos="0">
                <a:schemeClr val="bg1"/>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solidFill>
                <a:schemeClr val="tx1"/>
              </a:solidFill>
            </a:endParaRPr>
          </a:p>
        </p:txBody>
      </p:sp>
      <p:sp>
        <p:nvSpPr>
          <p:cNvPr id="3" name="フッター プレースホルダー 2"/>
          <p:cNvSpPr>
            <a:spLocks noGrp="1"/>
          </p:cNvSpPr>
          <p:nvPr userDrawn="1">
            <p:ph type="ftr" sz="quarter" idx="10"/>
          </p:nvPr>
        </p:nvSpPr>
        <p:spPr/>
        <p:txBody>
          <a:bodyPr/>
          <a:lstStyle/>
          <a:p>
            <a:r>
              <a:rPr lang="en-US"/>
              <a:t>The Power of PowerPoint | thepopp.com</a:t>
            </a:r>
            <a:endParaRPr lang="en-US" dirty="0"/>
          </a:p>
        </p:txBody>
      </p:sp>
      <p:sp>
        <p:nvSpPr>
          <p:cNvPr id="4" name="スライド番号プレースホルダー 3"/>
          <p:cNvSpPr>
            <a:spLocks noGrp="1"/>
          </p:cNvSpPr>
          <p:nvPr userDrawn="1">
            <p:ph type="sldNum" sz="quarter" idx="11"/>
          </p:nvPr>
        </p:nvSpPr>
        <p:spPr/>
        <p:txBody>
          <a:bodyPr/>
          <a:lstStyle/>
          <a:p>
            <a:fld id="{387164BF-D67A-46C0-81D2-5BAF67C00C80}" type="slidenum">
              <a:rPr lang="en-US" smtClean="0"/>
              <a:pPr/>
              <a:t>‹#›</a:t>
            </a:fld>
            <a:endParaRPr lang="en-US" dirty="0"/>
          </a:p>
        </p:txBody>
      </p:sp>
      <p:sp>
        <p:nvSpPr>
          <p:cNvPr id="7" name="テキスト プレースホルダー 11"/>
          <p:cNvSpPr>
            <a:spLocks noGrp="1"/>
          </p:cNvSpPr>
          <p:nvPr userDrawn="1">
            <p:ph type="body" sz="quarter" idx="15" hasCustomPrompt="1"/>
          </p:nvPr>
        </p:nvSpPr>
        <p:spPr>
          <a:xfrm>
            <a:off x="4054398" y="1988842"/>
            <a:ext cx="4725935" cy="2910323"/>
          </a:xfrm>
        </p:spPr>
        <p:txBody>
          <a:bodyPr anchor="ctr">
            <a:noAutofit/>
          </a:bodyPr>
          <a:lstStyle>
            <a:lvl1pPr algn="l">
              <a:lnSpc>
                <a:spcPct val="120000"/>
              </a:lnSpc>
              <a:defRPr sz="1200">
                <a:solidFill>
                  <a:schemeClr val="tx1"/>
                </a:solidFill>
                <a:latin typeface="+mn-lt"/>
              </a:defRPr>
            </a:lvl1pPr>
          </a:lstStyle>
          <a:p>
            <a:pPr lvl="0"/>
            <a:r>
              <a:rPr lang="en-US" altLang="ja-JP" dirty="0"/>
              <a:t>Text Here</a:t>
            </a:r>
            <a:endParaRPr lang="en-US" dirty="0"/>
          </a:p>
        </p:txBody>
      </p:sp>
      <p:sp>
        <p:nvSpPr>
          <p:cNvPr id="9" name="タイトル 1"/>
          <p:cNvSpPr>
            <a:spLocks noGrp="1"/>
          </p:cNvSpPr>
          <p:nvPr userDrawn="1">
            <p:ph type="title" hasCustomPrompt="1"/>
          </p:nvPr>
        </p:nvSpPr>
        <p:spPr>
          <a:xfrm>
            <a:off x="566208" y="2558905"/>
            <a:ext cx="3240641" cy="1770197"/>
          </a:xfrm>
          <a:prstGeom prst="rect">
            <a:avLst/>
          </a:prstGeom>
        </p:spPr>
        <p:txBody>
          <a:bodyPr anchor="ctr"/>
          <a:lstStyle>
            <a:lvl1pPr algn="ctr">
              <a:defRPr sz="3300" spc="750" baseline="0"/>
            </a:lvl1pPr>
          </a:lstStyle>
          <a:p>
            <a:r>
              <a:rPr lang="en-US" altLang="ja-JP" dirty="0"/>
              <a:t>WORD</a:t>
            </a:r>
            <a:endParaRPr kumimoji="1" lang="ja-JP" altLang="en-US" dirty="0"/>
          </a:p>
        </p:txBody>
      </p:sp>
    </p:spTree>
    <p:extLst>
      <p:ext uri="{BB962C8B-B14F-4D97-AF65-F5344CB8AC3E}">
        <p14:creationId xmlns:p14="http://schemas.microsoft.com/office/powerpoint/2010/main" val="3367993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000"/>
                            </p:stCondLst>
                            <p:childTnLst>
                              <p:par>
                                <p:cTn id="15" presetID="2" presetClass="entr" presetSubtype="2" decel="10000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7" grpId="0">
        <p:tmplLst>
          <p:tmpl>
            <p:tnLst>
              <p:par>
                <p:cTn presetID="2" presetClass="entr" presetSubtype="2" decel="10000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1+#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P spid="9"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685800" y="1981200"/>
            <a:ext cx="7772400" cy="3886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964" name="Rectangle 4"/>
          <p:cNvSpPr>
            <a:spLocks noGrp="1" noChangeArrowheads="1"/>
          </p:cNvSpPr>
          <p:nvPr>
            <p:ph type="sldNum" sz="quarter" idx="4"/>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900">
                <a:latin typeface="Univers 57 Condensed" charset="0"/>
              </a:defRPr>
            </a:lvl1pPr>
          </a:lstStyle>
          <a:p>
            <a:r>
              <a:rPr lang="en-US"/>
              <a:t> </a:t>
            </a:r>
            <a:r>
              <a:rPr lang="en-US">
                <a:solidFill>
                  <a:srgbClr val="3B0024"/>
                </a:solidFill>
              </a:rPr>
              <a:t> </a:t>
            </a:r>
            <a:fld id="{EF35CFFF-697B-41B5-9F9A-8903FC3F1CF0}" type="slidenum">
              <a:rPr lang="en-US">
                <a:solidFill>
                  <a:srgbClr val="3B0024"/>
                </a:solidFill>
              </a:rPr>
              <a:pPr/>
              <a:t>‹#›</a:t>
            </a:fld>
            <a:endParaRPr lang="en-US">
              <a:solidFill>
                <a:srgbClr val="3B0024"/>
              </a:solidFill>
            </a:endParaRPr>
          </a:p>
        </p:txBody>
      </p:sp>
      <p:sp>
        <p:nvSpPr>
          <p:cNvPr id="1028" name="Line 5"/>
          <p:cNvSpPr>
            <a:spLocks noChangeShapeType="1"/>
          </p:cNvSpPr>
          <p:nvPr/>
        </p:nvSpPr>
        <p:spPr bwMode="auto">
          <a:xfrm>
            <a:off x="609600" y="1524000"/>
            <a:ext cx="7848600" cy="0"/>
          </a:xfrm>
          <a:prstGeom prst="line">
            <a:avLst/>
          </a:prstGeom>
          <a:noFill/>
          <a:ln w="25400">
            <a:solidFill>
              <a:srgbClr val="570748"/>
            </a:solidFill>
            <a:round/>
            <a:headEnd/>
            <a:tailEnd/>
          </a:ln>
          <a:effectLst>
            <a:outerShdw blurRad="40000" dist="20000" dir="5400000" rotWithShape="0">
              <a:srgbClr val="808080">
                <a:alpha val="37999"/>
              </a:srgbClr>
            </a:outerShdw>
          </a:effectLst>
          <a:extLst>
            <a:ext uri="{909E8E84-426E-40dd-AFC4-6F175D3DCCD1}">
              <a14:hiddenFill xmlns="" xmlns:a14="http://schemas.microsoft.com/office/drawing/2010/main">
                <a:noFill/>
              </a14:hiddenFill>
            </a:ext>
          </a:extLst>
        </p:spPr>
        <p:txBody>
          <a:bodyPr wrap="none" anchor="ctr"/>
          <a:lstStyle/>
          <a:p>
            <a:endParaRPr lang="es-ES"/>
          </a:p>
        </p:txBody>
      </p:sp>
      <p:sp>
        <p:nvSpPr>
          <p:cNvPr id="1029" name="Rectangle 6"/>
          <p:cNvSpPr>
            <a:spLocks noGrp="1" noChangeArrowheads="1"/>
          </p:cNvSpPr>
          <p:nvPr>
            <p:ph type="title"/>
          </p:nvPr>
        </p:nvSpPr>
        <p:spPr bwMode="auto">
          <a:xfrm>
            <a:off x="609600" y="685800"/>
            <a:ext cx="7848600" cy="76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0" name="Rectangle 7"/>
          <p:cNvSpPr>
            <a:spLocks noChangeArrowheads="1"/>
          </p:cNvSpPr>
          <p:nvPr userDrawn="1"/>
        </p:nvSpPr>
        <p:spPr bwMode="auto">
          <a:xfrm>
            <a:off x="0" y="0"/>
            <a:ext cx="9144000" cy="6858000"/>
          </a:xfrm>
          <a:prstGeom prst="rect">
            <a:avLst/>
          </a:prstGeom>
          <a:noFill/>
          <a:ln w="152400">
            <a:solidFill>
              <a:srgbClr val="570748"/>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sz="2400">
                <a:solidFill>
                  <a:schemeClr val="tx1"/>
                </a:solidFill>
                <a:latin typeface="Times" panose="02020603050405020304" pitchFamily="18" charset="0"/>
                <a:ea typeface="ＭＳ Ｐゴシック" panose="020B0600070205080204" pitchFamily="34" charset="-128"/>
              </a:defRPr>
            </a:lvl1pPr>
            <a:lvl2pPr marL="742950" indent="-285750">
              <a:defRPr sz="2400">
                <a:solidFill>
                  <a:schemeClr val="tx1"/>
                </a:solidFill>
                <a:latin typeface="Times" panose="02020603050405020304" pitchFamily="18" charset="0"/>
                <a:ea typeface="ＭＳ Ｐゴシック" panose="020B0600070205080204" pitchFamily="34" charset="-128"/>
              </a:defRPr>
            </a:lvl2pPr>
            <a:lvl3pPr marL="1143000" indent="-228600">
              <a:defRPr sz="2400">
                <a:solidFill>
                  <a:schemeClr val="tx1"/>
                </a:solidFill>
                <a:latin typeface="Times" panose="02020603050405020304" pitchFamily="18" charset="0"/>
                <a:ea typeface="ＭＳ Ｐゴシック" panose="020B0600070205080204" pitchFamily="34" charset="-128"/>
              </a:defRPr>
            </a:lvl3pPr>
            <a:lvl4pPr marL="1600200" indent="-228600">
              <a:defRPr sz="2400">
                <a:solidFill>
                  <a:schemeClr val="tx1"/>
                </a:solidFill>
                <a:latin typeface="Times" panose="02020603050405020304" pitchFamily="18" charset="0"/>
                <a:ea typeface="ＭＳ Ｐゴシック" panose="020B0600070205080204" pitchFamily="34" charset="-128"/>
              </a:defRPr>
            </a:lvl4pPr>
            <a:lvl5pPr marL="2057400" indent="-228600">
              <a:defRPr sz="2400">
                <a:solidFill>
                  <a:schemeClr val="tx1"/>
                </a:solidFill>
                <a:latin typeface="Times"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9pPr>
          </a:lstStyle>
          <a:p>
            <a:endParaRPr lang="es-ES"/>
          </a:p>
        </p:txBody>
      </p:sp>
    </p:spTree>
  </p:cSld>
  <p:clrMap bg1="dk1" tx1="lt1" bg2="dk2" tx2="lt2" accent1="accent1" accent2="accent2" accent3="accent3" accent4="accent4" accent5="accent5" accent6="accent6" hlink="hlink" folHlink="folHlink"/>
  <p:sldLayoutIdLst>
    <p:sldLayoutId id="2147484166" r:id="rId1"/>
    <p:sldLayoutId id="2147484153" r:id="rId2"/>
    <p:sldLayoutId id="2147484154" r:id="rId3"/>
    <p:sldLayoutId id="2147484155" r:id="rId4"/>
    <p:sldLayoutId id="2147484156" r:id="rId5"/>
    <p:sldLayoutId id="2147484157" r:id="rId6"/>
    <p:sldLayoutId id="2147484158" r:id="rId7"/>
    <p:sldLayoutId id="2147484159" r:id="rId8"/>
    <p:sldLayoutId id="2147484160" r:id="rId9"/>
    <p:sldLayoutId id="2147484161" r:id="rId10"/>
    <p:sldLayoutId id="2147484162" r:id="rId11"/>
    <p:sldLayoutId id="2147484163" r:id="rId12"/>
    <p:sldLayoutId id="2147484164" r:id="rId13"/>
    <p:sldLayoutId id="2147484165" r:id="rId14"/>
    <p:sldLayoutId id="2147484167" r:id="rId15"/>
    <p:sldLayoutId id="2147484168" r:id="rId16"/>
  </p:sldLayoutIdLst>
  <p:txStyles>
    <p:titleStyle>
      <a:lvl1pPr algn="l" rtl="0" eaLnBrk="0" fontAlgn="base" hangingPunct="0">
        <a:spcBef>
          <a:spcPct val="0"/>
        </a:spcBef>
        <a:spcAft>
          <a:spcPct val="0"/>
        </a:spcAft>
        <a:defRPr sz="3200">
          <a:solidFill>
            <a:srgbClr val="3B0024"/>
          </a:solidFill>
          <a:latin typeface="+mj-lt"/>
          <a:ea typeface="ＭＳ Ｐゴシック" pitchFamily="34" charset="-128"/>
          <a:cs typeface="ＭＳ Ｐゴシック" charset="0"/>
        </a:defRPr>
      </a:lvl1pPr>
      <a:lvl2pPr algn="l" rtl="0" eaLnBrk="0" fontAlgn="base" hangingPunct="0">
        <a:spcBef>
          <a:spcPct val="0"/>
        </a:spcBef>
        <a:spcAft>
          <a:spcPct val="0"/>
        </a:spcAft>
        <a:defRPr sz="3200">
          <a:solidFill>
            <a:srgbClr val="3B0024"/>
          </a:solidFill>
          <a:latin typeface="Arial Black" charset="0"/>
          <a:ea typeface="ＭＳ Ｐゴシック" pitchFamily="34" charset="-128"/>
          <a:cs typeface="ＭＳ Ｐゴシック" charset="0"/>
        </a:defRPr>
      </a:lvl2pPr>
      <a:lvl3pPr algn="l" rtl="0" eaLnBrk="0" fontAlgn="base" hangingPunct="0">
        <a:spcBef>
          <a:spcPct val="0"/>
        </a:spcBef>
        <a:spcAft>
          <a:spcPct val="0"/>
        </a:spcAft>
        <a:defRPr sz="3200">
          <a:solidFill>
            <a:srgbClr val="3B0024"/>
          </a:solidFill>
          <a:latin typeface="Arial Black" charset="0"/>
          <a:ea typeface="ＭＳ Ｐゴシック" pitchFamily="34" charset="-128"/>
          <a:cs typeface="ＭＳ Ｐゴシック" charset="0"/>
        </a:defRPr>
      </a:lvl3pPr>
      <a:lvl4pPr algn="l" rtl="0" eaLnBrk="0" fontAlgn="base" hangingPunct="0">
        <a:spcBef>
          <a:spcPct val="0"/>
        </a:spcBef>
        <a:spcAft>
          <a:spcPct val="0"/>
        </a:spcAft>
        <a:defRPr sz="3200">
          <a:solidFill>
            <a:srgbClr val="3B0024"/>
          </a:solidFill>
          <a:latin typeface="Arial Black" charset="0"/>
          <a:ea typeface="ＭＳ Ｐゴシック" pitchFamily="34" charset="-128"/>
          <a:cs typeface="ＭＳ Ｐゴシック" charset="0"/>
        </a:defRPr>
      </a:lvl4pPr>
      <a:lvl5pPr algn="l" rtl="0" eaLnBrk="0" fontAlgn="base" hangingPunct="0">
        <a:spcBef>
          <a:spcPct val="0"/>
        </a:spcBef>
        <a:spcAft>
          <a:spcPct val="0"/>
        </a:spcAft>
        <a:defRPr sz="3200">
          <a:solidFill>
            <a:srgbClr val="3B0024"/>
          </a:solidFill>
          <a:latin typeface="Arial Black" charset="0"/>
          <a:ea typeface="ＭＳ Ｐゴシック" pitchFamily="34" charset="-128"/>
          <a:cs typeface="ＭＳ Ｐゴシック" charset="0"/>
        </a:defRPr>
      </a:lvl5pPr>
      <a:lvl6pPr marL="457200" algn="l" rtl="0" fontAlgn="base">
        <a:spcBef>
          <a:spcPct val="0"/>
        </a:spcBef>
        <a:spcAft>
          <a:spcPct val="0"/>
        </a:spcAft>
        <a:defRPr sz="3200">
          <a:solidFill>
            <a:srgbClr val="3B0024"/>
          </a:solidFill>
          <a:latin typeface="Univers 57 Condensed" charset="0"/>
        </a:defRPr>
      </a:lvl6pPr>
      <a:lvl7pPr marL="914400" algn="l" rtl="0" fontAlgn="base">
        <a:spcBef>
          <a:spcPct val="0"/>
        </a:spcBef>
        <a:spcAft>
          <a:spcPct val="0"/>
        </a:spcAft>
        <a:defRPr sz="3200">
          <a:solidFill>
            <a:srgbClr val="3B0024"/>
          </a:solidFill>
          <a:latin typeface="Univers 57 Condensed" charset="0"/>
        </a:defRPr>
      </a:lvl7pPr>
      <a:lvl8pPr marL="1371600" algn="l" rtl="0" fontAlgn="base">
        <a:spcBef>
          <a:spcPct val="0"/>
        </a:spcBef>
        <a:spcAft>
          <a:spcPct val="0"/>
        </a:spcAft>
        <a:defRPr sz="3200">
          <a:solidFill>
            <a:srgbClr val="3B0024"/>
          </a:solidFill>
          <a:latin typeface="Univers 57 Condensed" charset="0"/>
        </a:defRPr>
      </a:lvl8pPr>
      <a:lvl9pPr marL="1828800" algn="l" rtl="0" fontAlgn="base">
        <a:spcBef>
          <a:spcPct val="0"/>
        </a:spcBef>
        <a:spcAft>
          <a:spcPct val="0"/>
        </a:spcAft>
        <a:defRPr sz="3200">
          <a:solidFill>
            <a:srgbClr val="3B0024"/>
          </a:solidFill>
          <a:latin typeface="Univers 57 Condensed" charset="0"/>
        </a:defRPr>
      </a:lvl9pPr>
    </p:titleStyle>
    <p:bodyStyle>
      <a:lvl1pPr marL="457200" indent="-457200" algn="l" rtl="0" eaLnBrk="0" fontAlgn="base" hangingPunct="0">
        <a:spcBef>
          <a:spcPct val="20000"/>
        </a:spcBef>
        <a:spcAft>
          <a:spcPct val="0"/>
        </a:spcAft>
        <a:buClr>
          <a:schemeClr val="tx2"/>
        </a:buClr>
        <a:buSzPct val="75000"/>
        <a:buFont typeface="Wingdings" panose="05000000000000000000" pitchFamily="2" charset="2"/>
        <a:buChar char="§"/>
        <a:defRPr sz="2200">
          <a:solidFill>
            <a:schemeClr val="tx1"/>
          </a:solidFill>
          <a:latin typeface="+mn-lt"/>
          <a:ea typeface="ＭＳ Ｐゴシック" pitchFamily="34" charset="-128"/>
          <a:cs typeface="ＭＳ Ｐゴシック" charset="0"/>
        </a:defRPr>
      </a:lvl1pPr>
      <a:lvl2pPr marL="838200" indent="-381000" algn="l" rtl="0" eaLnBrk="0" fontAlgn="base" hangingPunct="0">
        <a:spcBef>
          <a:spcPct val="20000"/>
        </a:spcBef>
        <a:spcAft>
          <a:spcPct val="0"/>
        </a:spcAft>
        <a:buClr>
          <a:schemeClr val="tx2"/>
        </a:buClr>
        <a:buSzPct val="75000"/>
        <a:buFont typeface="Times" panose="02020603050405020304" pitchFamily="18" charset="0"/>
        <a:buChar char="•"/>
        <a:defRPr sz="2000">
          <a:solidFill>
            <a:schemeClr val="tx1"/>
          </a:solidFill>
          <a:latin typeface="+mn-lt"/>
          <a:ea typeface="ＭＳ Ｐゴシック" pitchFamily="34" charset="-128"/>
        </a:defRPr>
      </a:lvl2pPr>
      <a:lvl3pPr marL="1257300" indent="-342900" algn="l" rtl="0" eaLnBrk="0" fontAlgn="base" hangingPunct="0">
        <a:spcBef>
          <a:spcPct val="20000"/>
        </a:spcBef>
        <a:spcAft>
          <a:spcPct val="0"/>
        </a:spcAft>
        <a:buClr>
          <a:schemeClr val="tx2"/>
        </a:buClr>
        <a:buSzPct val="65000"/>
        <a:buFont typeface="Wingdings" panose="05000000000000000000" pitchFamily="2" charset="2"/>
        <a:buChar char="§"/>
        <a:defRPr sz="2400">
          <a:solidFill>
            <a:schemeClr val="tx1"/>
          </a:solidFill>
          <a:latin typeface="+mn-lt"/>
          <a:ea typeface="ＭＳ Ｐゴシック" pitchFamily="34" charset="-128"/>
        </a:defRPr>
      </a:lvl3pPr>
      <a:lvl4pPr marL="1676400" indent="-304800" algn="l" rtl="0" eaLnBrk="0" fontAlgn="base" hangingPunct="0">
        <a:spcBef>
          <a:spcPct val="20000"/>
        </a:spcBef>
        <a:spcAft>
          <a:spcPct val="0"/>
        </a:spcAft>
        <a:buClr>
          <a:schemeClr val="tx2"/>
        </a:buClr>
        <a:buSzPct val="65000"/>
        <a:buFont typeface="Times" panose="02020603050405020304" pitchFamily="18" charset="0"/>
        <a:buChar char="•"/>
        <a:defRPr sz="1600">
          <a:solidFill>
            <a:schemeClr val="tx1"/>
          </a:solidFill>
          <a:latin typeface="+mn-lt"/>
          <a:ea typeface="ＭＳ Ｐゴシック" pitchFamily="34" charset="-128"/>
        </a:defRPr>
      </a:lvl4pPr>
      <a:lvl5pPr marL="2095500" indent="-266700" algn="l" rtl="0" eaLnBrk="0" fontAlgn="base" hangingPunct="0">
        <a:spcBef>
          <a:spcPct val="20000"/>
        </a:spcBef>
        <a:spcAft>
          <a:spcPct val="0"/>
        </a:spcAft>
        <a:buClr>
          <a:schemeClr val="tx2"/>
        </a:buClr>
        <a:buSzPct val="75000"/>
        <a:buFont typeface="Times" panose="02020603050405020304" pitchFamily="18" charset="0"/>
        <a:buAutoNum type="arabicPeriod"/>
        <a:defRPr sz="1400">
          <a:solidFill>
            <a:schemeClr val="tx1"/>
          </a:solidFill>
          <a:latin typeface="+mn-lt"/>
          <a:ea typeface="ＭＳ Ｐゴシック" pitchFamily="34" charset="-128"/>
        </a:defRPr>
      </a:lvl5pPr>
      <a:lvl6pPr marL="2552700" indent="-266700" algn="l" rtl="0" fontAlgn="base">
        <a:spcBef>
          <a:spcPct val="20000"/>
        </a:spcBef>
        <a:spcAft>
          <a:spcPct val="0"/>
        </a:spcAft>
        <a:buClr>
          <a:schemeClr val="tx2"/>
        </a:buClr>
        <a:buSzPct val="75000"/>
        <a:buFont typeface="Times"/>
        <a:buAutoNum type="arabicPeriod"/>
        <a:defRPr sz="1400">
          <a:solidFill>
            <a:schemeClr val="tx1"/>
          </a:solidFill>
          <a:latin typeface="+mn-lt"/>
        </a:defRPr>
      </a:lvl6pPr>
      <a:lvl7pPr marL="3009900" indent="-266700" algn="l" rtl="0" fontAlgn="base">
        <a:spcBef>
          <a:spcPct val="20000"/>
        </a:spcBef>
        <a:spcAft>
          <a:spcPct val="0"/>
        </a:spcAft>
        <a:buClr>
          <a:schemeClr val="tx2"/>
        </a:buClr>
        <a:buSzPct val="75000"/>
        <a:buFont typeface="Times"/>
        <a:buAutoNum type="arabicPeriod"/>
        <a:defRPr sz="1400">
          <a:solidFill>
            <a:schemeClr val="tx1"/>
          </a:solidFill>
          <a:latin typeface="+mn-lt"/>
        </a:defRPr>
      </a:lvl7pPr>
      <a:lvl8pPr marL="3467100" indent="-266700" algn="l" rtl="0" fontAlgn="base">
        <a:spcBef>
          <a:spcPct val="20000"/>
        </a:spcBef>
        <a:spcAft>
          <a:spcPct val="0"/>
        </a:spcAft>
        <a:buClr>
          <a:schemeClr val="tx2"/>
        </a:buClr>
        <a:buSzPct val="75000"/>
        <a:buFont typeface="Times"/>
        <a:buAutoNum type="arabicPeriod"/>
        <a:defRPr sz="1400">
          <a:solidFill>
            <a:schemeClr val="tx1"/>
          </a:solidFill>
          <a:latin typeface="+mn-lt"/>
        </a:defRPr>
      </a:lvl8pPr>
      <a:lvl9pPr marL="3924300" indent="-266700" algn="l" rtl="0" fontAlgn="base">
        <a:spcBef>
          <a:spcPct val="20000"/>
        </a:spcBef>
        <a:spcAft>
          <a:spcPct val="0"/>
        </a:spcAft>
        <a:buClr>
          <a:schemeClr val="tx2"/>
        </a:buClr>
        <a:buSzPct val="75000"/>
        <a:buFont typeface="Times"/>
        <a:buAutoNum type="arabicPeriod"/>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youtube.com/watch?v=mb0rJldqipw&amp;bpctr=1600695640"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9525" y="-9525"/>
            <a:ext cx="9162951" cy="687695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a:endParaRPr>
          </a:p>
        </p:txBody>
      </p:sp>
      <p:sp>
        <p:nvSpPr>
          <p:cNvPr id="4" name="TextBox 3"/>
          <p:cNvSpPr txBox="1"/>
          <p:nvPr/>
        </p:nvSpPr>
        <p:spPr>
          <a:xfrm>
            <a:off x="1411539" y="3964637"/>
            <a:ext cx="6589461" cy="738664"/>
          </a:xfrm>
          <a:prstGeom prst="rect">
            <a:avLst/>
          </a:prstGeom>
          <a:noFill/>
        </p:spPr>
        <p:txBody>
          <a:bodyPr wrap="square" rtlCol="0">
            <a:spAutoFit/>
          </a:bodyPr>
          <a:lstStyle/>
          <a:p>
            <a:endParaRPr lang="en-US" dirty="0">
              <a:solidFill>
                <a:schemeClr val="bg1"/>
              </a:solidFill>
              <a:latin typeface="Univers LT Std 47 Cn Lt" panose="020B0406020202040204" pitchFamily="34" charset="0"/>
            </a:endParaRPr>
          </a:p>
          <a:p>
            <a:endParaRPr lang="en-US" sz="1800" dirty="0">
              <a:solidFill>
                <a:schemeClr val="bg1"/>
              </a:solidFill>
              <a:latin typeface="Univers LT Std 47 Cn Lt" panose="020B0406020202040204" pitchFamily="34" charset="0"/>
            </a:endParaRPr>
          </a:p>
        </p:txBody>
      </p:sp>
      <p:sp>
        <p:nvSpPr>
          <p:cNvPr id="2" name="Rectangle 1"/>
          <p:cNvSpPr/>
          <p:nvPr/>
        </p:nvSpPr>
        <p:spPr>
          <a:xfrm>
            <a:off x="-9525" y="1219200"/>
            <a:ext cx="9153525" cy="2800767"/>
          </a:xfrm>
          <a:prstGeom prst="rect">
            <a:avLst/>
          </a:prstGeom>
        </p:spPr>
        <p:txBody>
          <a:bodyPr wrap="square">
            <a:spAutoFit/>
          </a:bodyPr>
          <a:lstStyle/>
          <a:p>
            <a:r>
              <a:rPr lang="en-US" sz="3200" b="1" dirty="0">
                <a:solidFill>
                  <a:schemeClr val="bg1"/>
                </a:solidFill>
                <a:latin typeface="Univers LT Std 47 Cn Lt" panose="020B0406020202040204" pitchFamily="34" charset="0"/>
              </a:rPr>
              <a:t>MODERASI BERAGAMA DAN</a:t>
            </a:r>
          </a:p>
          <a:p>
            <a:r>
              <a:rPr lang="en-US" sz="3200" b="1" dirty="0">
                <a:solidFill>
                  <a:schemeClr val="bg1"/>
                </a:solidFill>
                <a:latin typeface="Univers LT Std 47 Cn Lt" panose="020B0406020202040204" pitchFamily="34" charset="0"/>
              </a:rPr>
              <a:t>KONTRA NARASI RADIKALISME </a:t>
            </a:r>
          </a:p>
          <a:p>
            <a:endParaRPr lang="en-US" sz="3200" b="1" dirty="0">
              <a:solidFill>
                <a:schemeClr val="bg1"/>
              </a:solidFill>
              <a:latin typeface="Univers LT Std 47 Cn Lt" panose="020B0406020202040204" pitchFamily="34" charset="0"/>
            </a:endParaRPr>
          </a:p>
          <a:p>
            <a:r>
              <a:rPr lang="en-US" sz="2800" b="1" dirty="0" err="1">
                <a:solidFill>
                  <a:schemeClr val="bg1"/>
                </a:solidFill>
                <a:latin typeface="Univers LT Std 47 Cn Lt" panose="020B0406020202040204" pitchFamily="34" charset="0"/>
              </a:rPr>
              <a:t>Oleh</a:t>
            </a:r>
            <a:r>
              <a:rPr lang="en-US" sz="2800" b="1" dirty="0">
                <a:solidFill>
                  <a:schemeClr val="bg1"/>
                </a:solidFill>
                <a:latin typeface="Univers LT Std 47 Cn Lt" panose="020B0406020202040204" pitchFamily="34" charset="0"/>
              </a:rPr>
              <a:t> </a:t>
            </a:r>
            <a:r>
              <a:rPr lang="en-US" sz="2800" b="1" dirty="0" err="1">
                <a:solidFill>
                  <a:schemeClr val="bg1"/>
                </a:solidFill>
                <a:latin typeface="Univers LT Std 47 Cn Lt" panose="020B0406020202040204" pitchFamily="34" charset="0"/>
              </a:rPr>
              <a:t>Budhy</a:t>
            </a:r>
            <a:r>
              <a:rPr lang="en-US" sz="2800" b="1" dirty="0">
                <a:solidFill>
                  <a:schemeClr val="bg1"/>
                </a:solidFill>
                <a:latin typeface="Univers LT Std 47 Cn Lt" panose="020B0406020202040204" pitchFamily="34" charset="0"/>
              </a:rPr>
              <a:t> </a:t>
            </a:r>
            <a:r>
              <a:rPr lang="en-US" sz="2800" b="1" dirty="0" err="1">
                <a:solidFill>
                  <a:schemeClr val="bg1"/>
                </a:solidFill>
                <a:latin typeface="Univers LT Std 47 Cn Lt" panose="020B0406020202040204" pitchFamily="34" charset="0"/>
              </a:rPr>
              <a:t>Munawar-Rachman</a:t>
            </a:r>
            <a:endParaRPr lang="en-US" sz="2800" b="1" dirty="0">
              <a:solidFill>
                <a:schemeClr val="bg1"/>
              </a:solidFill>
              <a:latin typeface="Univers LT Std 47 Cn Lt" panose="020B0406020202040204" pitchFamily="34" charset="0"/>
            </a:endParaRPr>
          </a:p>
          <a:p>
            <a:r>
              <a:rPr lang="en-US" sz="2800" b="1" dirty="0" err="1">
                <a:solidFill>
                  <a:schemeClr val="bg1"/>
                </a:solidFill>
                <a:latin typeface="Univers LT Std 47 Cn Lt" panose="020B0406020202040204" pitchFamily="34" charset="0"/>
              </a:rPr>
              <a:t>Dosen</a:t>
            </a:r>
            <a:r>
              <a:rPr lang="en-US" sz="2800" b="1" dirty="0">
                <a:solidFill>
                  <a:schemeClr val="bg1"/>
                </a:solidFill>
                <a:latin typeface="Univers LT Std 47 Cn Lt" panose="020B0406020202040204" pitchFamily="34" charset="0"/>
              </a:rPr>
              <a:t> STF </a:t>
            </a:r>
            <a:r>
              <a:rPr lang="en-US" sz="2800" b="1" dirty="0" err="1">
                <a:solidFill>
                  <a:schemeClr val="bg1"/>
                </a:solidFill>
                <a:latin typeface="Univers LT Std 47 Cn Lt" panose="020B0406020202040204" pitchFamily="34" charset="0"/>
              </a:rPr>
              <a:t>Driyarkara</a:t>
            </a:r>
            <a:endParaRPr lang="en-US" sz="2800" b="1" dirty="0">
              <a:solidFill>
                <a:schemeClr val="bg1"/>
              </a:solidFill>
              <a:latin typeface="Univers LT Std 47 Cn Lt" panose="020B0406020202040204" pitchFamily="34" charset="0"/>
            </a:endParaRPr>
          </a:p>
          <a:p>
            <a:endParaRPr lang="en-US" dirty="0">
              <a:solidFill>
                <a:schemeClr val="bg1"/>
              </a:solidFill>
              <a:latin typeface="Univers LT Std 47 Cn Lt" panose="020B0406020202040204" pitchFamily="34" charset="0"/>
            </a:endParaRPr>
          </a:p>
        </p:txBody>
      </p:sp>
      <p:pic>
        <p:nvPicPr>
          <p:cNvPr id="8194" name="Picture 2" descr="Image result for ISLAM AND VIOL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4654" y="4389299"/>
            <a:ext cx="5685165" cy="31979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772869" y="7508443"/>
            <a:ext cx="2856283" cy="431304"/>
          </a:xfrm>
          <a:prstGeom prst="rect">
            <a:avLst/>
          </a:prstGeom>
        </p:spPr>
        <p:txBody>
          <a:bodyPr vert="horz" lIns="93252" tIns="46627" rIns="93252" bIns="46627" rtlCol="0" anchor="ctr"/>
          <a:lstStyle>
            <a:defPPr>
              <a:defRPr lang="en-US"/>
            </a:defPPr>
            <a:lvl1pPr marL="0" algn="r" defTabSz="1243046" rtl="0" eaLnBrk="1" latinLnBrk="0" hangingPunct="1">
              <a:defRPr sz="1200" kern="1200">
                <a:solidFill>
                  <a:schemeClr val="tx1">
                    <a:tint val="75000"/>
                  </a:schemeClr>
                </a:solidFill>
                <a:latin typeface="+mn-lt"/>
                <a:ea typeface="+mn-ea"/>
                <a:cs typeface="+mn-cs"/>
              </a:defRPr>
            </a:lvl1pPr>
            <a:lvl2pPr marL="621570" algn="l" defTabSz="1243140" rtl="0" eaLnBrk="1" latinLnBrk="0" hangingPunct="1">
              <a:defRPr sz="2300" kern="1200">
                <a:solidFill>
                  <a:schemeClr val="tx1"/>
                </a:solidFill>
                <a:latin typeface="+mn-lt"/>
                <a:ea typeface="+mn-ea"/>
                <a:cs typeface="+mn-cs"/>
              </a:defRPr>
            </a:lvl2pPr>
            <a:lvl3pPr marL="1243140" algn="l" defTabSz="1243140" rtl="0" eaLnBrk="1" latinLnBrk="0" hangingPunct="1">
              <a:defRPr sz="2300" kern="1200">
                <a:solidFill>
                  <a:schemeClr val="tx1"/>
                </a:solidFill>
                <a:latin typeface="+mn-lt"/>
                <a:ea typeface="+mn-ea"/>
                <a:cs typeface="+mn-cs"/>
              </a:defRPr>
            </a:lvl3pPr>
            <a:lvl4pPr marL="1864710" algn="l" defTabSz="1243140" rtl="0" eaLnBrk="1" latinLnBrk="0" hangingPunct="1">
              <a:defRPr sz="2300" kern="1200">
                <a:solidFill>
                  <a:schemeClr val="tx1"/>
                </a:solidFill>
                <a:latin typeface="+mn-lt"/>
                <a:ea typeface="+mn-ea"/>
                <a:cs typeface="+mn-cs"/>
              </a:defRPr>
            </a:lvl4pPr>
            <a:lvl5pPr marL="2486278" algn="l" defTabSz="1243140" rtl="0" eaLnBrk="1" latinLnBrk="0" hangingPunct="1">
              <a:defRPr sz="2300" kern="1200">
                <a:solidFill>
                  <a:schemeClr val="tx1"/>
                </a:solidFill>
                <a:latin typeface="+mn-lt"/>
                <a:ea typeface="+mn-ea"/>
                <a:cs typeface="+mn-cs"/>
              </a:defRPr>
            </a:lvl5pPr>
            <a:lvl6pPr marL="3107849" algn="l" defTabSz="1243140" rtl="0" eaLnBrk="1" latinLnBrk="0" hangingPunct="1">
              <a:defRPr sz="2300" kern="1200">
                <a:solidFill>
                  <a:schemeClr val="tx1"/>
                </a:solidFill>
                <a:latin typeface="+mn-lt"/>
                <a:ea typeface="+mn-ea"/>
                <a:cs typeface="+mn-cs"/>
              </a:defRPr>
            </a:lvl6pPr>
            <a:lvl7pPr marL="3729419" algn="l" defTabSz="1243140" rtl="0" eaLnBrk="1" latinLnBrk="0" hangingPunct="1">
              <a:defRPr sz="2300" kern="1200">
                <a:solidFill>
                  <a:schemeClr val="tx1"/>
                </a:solidFill>
                <a:latin typeface="+mn-lt"/>
                <a:ea typeface="+mn-ea"/>
                <a:cs typeface="+mn-cs"/>
              </a:defRPr>
            </a:lvl7pPr>
            <a:lvl8pPr marL="4350987" algn="l" defTabSz="1243140" rtl="0" eaLnBrk="1" latinLnBrk="0" hangingPunct="1">
              <a:defRPr sz="2300" kern="1200">
                <a:solidFill>
                  <a:schemeClr val="tx1"/>
                </a:solidFill>
                <a:latin typeface="+mn-lt"/>
                <a:ea typeface="+mn-ea"/>
                <a:cs typeface="+mn-cs"/>
              </a:defRPr>
            </a:lvl8pPr>
            <a:lvl9pPr marL="4972559" algn="l" defTabSz="1243140" rtl="0" eaLnBrk="1" latinLnBrk="0" hangingPunct="1">
              <a:defRPr sz="2300" kern="1200">
                <a:solidFill>
                  <a:schemeClr val="tx1"/>
                </a:solidFill>
                <a:latin typeface="+mn-lt"/>
                <a:ea typeface="+mn-ea"/>
                <a:cs typeface="+mn-cs"/>
              </a:defRPr>
            </a:lvl9pPr>
          </a:lstStyle>
          <a:p>
            <a:fld id="{5939B1FA-81F2-4940-9AF3-5EAFB5D6669B}" type="slidenum">
              <a:rPr lang="en-US" smtClean="0">
                <a:solidFill>
                  <a:prstClr val="black">
                    <a:tint val="75000"/>
                  </a:prstClr>
                </a:solidFill>
              </a:rPr>
              <a:pPr/>
              <a:t>2</a:t>
            </a:fld>
            <a:endParaRPr lang="en-US">
              <a:solidFill>
                <a:prstClr val="black">
                  <a:tint val="75000"/>
                </a:prstClr>
              </a:solidFill>
            </a:endParaRPr>
          </a:p>
        </p:txBody>
      </p:sp>
      <p:pic>
        <p:nvPicPr>
          <p:cNvPr id="5" name="Picture 4" descr="RILIS SURNAS MEDIAN JUL2018 MEMBACA PETA KOMPETISI JELANG PILPRES (1) export-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3933" y="403334"/>
            <a:ext cx="8068445" cy="6051334"/>
          </a:xfrm>
          <a:prstGeom prst="rect">
            <a:avLst/>
          </a:prstGeom>
        </p:spPr>
      </p:pic>
    </p:spTree>
    <p:extLst>
      <p:ext uri="{BB962C8B-B14F-4D97-AF65-F5344CB8AC3E}">
        <p14:creationId xmlns:p14="http://schemas.microsoft.com/office/powerpoint/2010/main" val="1974533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772869" y="7508443"/>
            <a:ext cx="2856283" cy="431304"/>
          </a:xfrm>
          <a:prstGeom prst="rect">
            <a:avLst/>
          </a:prstGeom>
        </p:spPr>
        <p:txBody>
          <a:bodyPr vert="horz" lIns="93252" tIns="46627" rIns="93252" bIns="46627" rtlCol="0" anchor="ctr"/>
          <a:lstStyle>
            <a:defPPr>
              <a:defRPr lang="en-US"/>
            </a:defPPr>
            <a:lvl1pPr marL="0" algn="r" defTabSz="1243046" rtl="0" eaLnBrk="1" latinLnBrk="0" hangingPunct="1">
              <a:defRPr sz="1200" kern="1200">
                <a:solidFill>
                  <a:schemeClr val="tx1">
                    <a:tint val="75000"/>
                  </a:schemeClr>
                </a:solidFill>
                <a:latin typeface="+mn-lt"/>
                <a:ea typeface="+mn-ea"/>
                <a:cs typeface="+mn-cs"/>
              </a:defRPr>
            </a:lvl1pPr>
            <a:lvl2pPr marL="621570" algn="l" defTabSz="1243140" rtl="0" eaLnBrk="1" latinLnBrk="0" hangingPunct="1">
              <a:defRPr sz="2300" kern="1200">
                <a:solidFill>
                  <a:schemeClr val="tx1"/>
                </a:solidFill>
                <a:latin typeface="+mn-lt"/>
                <a:ea typeface="+mn-ea"/>
                <a:cs typeface="+mn-cs"/>
              </a:defRPr>
            </a:lvl2pPr>
            <a:lvl3pPr marL="1243140" algn="l" defTabSz="1243140" rtl="0" eaLnBrk="1" latinLnBrk="0" hangingPunct="1">
              <a:defRPr sz="2300" kern="1200">
                <a:solidFill>
                  <a:schemeClr val="tx1"/>
                </a:solidFill>
                <a:latin typeface="+mn-lt"/>
                <a:ea typeface="+mn-ea"/>
                <a:cs typeface="+mn-cs"/>
              </a:defRPr>
            </a:lvl3pPr>
            <a:lvl4pPr marL="1864710" algn="l" defTabSz="1243140" rtl="0" eaLnBrk="1" latinLnBrk="0" hangingPunct="1">
              <a:defRPr sz="2300" kern="1200">
                <a:solidFill>
                  <a:schemeClr val="tx1"/>
                </a:solidFill>
                <a:latin typeface="+mn-lt"/>
                <a:ea typeface="+mn-ea"/>
                <a:cs typeface="+mn-cs"/>
              </a:defRPr>
            </a:lvl4pPr>
            <a:lvl5pPr marL="2486278" algn="l" defTabSz="1243140" rtl="0" eaLnBrk="1" latinLnBrk="0" hangingPunct="1">
              <a:defRPr sz="2300" kern="1200">
                <a:solidFill>
                  <a:schemeClr val="tx1"/>
                </a:solidFill>
                <a:latin typeface="+mn-lt"/>
                <a:ea typeface="+mn-ea"/>
                <a:cs typeface="+mn-cs"/>
              </a:defRPr>
            </a:lvl5pPr>
            <a:lvl6pPr marL="3107849" algn="l" defTabSz="1243140" rtl="0" eaLnBrk="1" latinLnBrk="0" hangingPunct="1">
              <a:defRPr sz="2300" kern="1200">
                <a:solidFill>
                  <a:schemeClr val="tx1"/>
                </a:solidFill>
                <a:latin typeface="+mn-lt"/>
                <a:ea typeface="+mn-ea"/>
                <a:cs typeface="+mn-cs"/>
              </a:defRPr>
            </a:lvl6pPr>
            <a:lvl7pPr marL="3729419" algn="l" defTabSz="1243140" rtl="0" eaLnBrk="1" latinLnBrk="0" hangingPunct="1">
              <a:defRPr sz="2300" kern="1200">
                <a:solidFill>
                  <a:schemeClr val="tx1"/>
                </a:solidFill>
                <a:latin typeface="+mn-lt"/>
                <a:ea typeface="+mn-ea"/>
                <a:cs typeface="+mn-cs"/>
              </a:defRPr>
            </a:lvl7pPr>
            <a:lvl8pPr marL="4350987" algn="l" defTabSz="1243140" rtl="0" eaLnBrk="1" latinLnBrk="0" hangingPunct="1">
              <a:defRPr sz="2300" kern="1200">
                <a:solidFill>
                  <a:schemeClr val="tx1"/>
                </a:solidFill>
                <a:latin typeface="+mn-lt"/>
                <a:ea typeface="+mn-ea"/>
                <a:cs typeface="+mn-cs"/>
              </a:defRPr>
            </a:lvl8pPr>
            <a:lvl9pPr marL="4972559" algn="l" defTabSz="1243140" rtl="0" eaLnBrk="1" latinLnBrk="0" hangingPunct="1">
              <a:defRPr sz="2300" kern="1200">
                <a:solidFill>
                  <a:schemeClr val="tx1"/>
                </a:solidFill>
                <a:latin typeface="+mn-lt"/>
                <a:ea typeface="+mn-ea"/>
                <a:cs typeface="+mn-cs"/>
              </a:defRPr>
            </a:lvl9pPr>
          </a:lstStyle>
          <a:p>
            <a:fld id="{5939B1FA-81F2-4940-9AF3-5EAFB5D6669B}" type="slidenum">
              <a:rPr lang="en-US" smtClean="0">
                <a:solidFill>
                  <a:prstClr val="black">
                    <a:tint val="75000"/>
                  </a:prstClr>
                </a:solidFill>
              </a:rPr>
              <a:pPr/>
              <a:t>3</a:t>
            </a:fld>
            <a:endParaRPr lang="en-US">
              <a:solidFill>
                <a:prstClr val="black">
                  <a:tint val="75000"/>
                </a:prstClr>
              </a:solidFill>
            </a:endParaRPr>
          </a:p>
        </p:txBody>
      </p:sp>
      <p:pic>
        <p:nvPicPr>
          <p:cNvPr id="5" name="Picture 4" descr="RILIS SURNAS MEDIAN JUL2018 MEMBACA PETA KOMPETISI JELANG PILPRES (1) export-2.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045" y="403334"/>
            <a:ext cx="8068445" cy="6051334"/>
          </a:xfrm>
          <a:prstGeom prst="rect">
            <a:avLst/>
          </a:prstGeom>
        </p:spPr>
      </p:pic>
    </p:spTree>
    <p:extLst>
      <p:ext uri="{BB962C8B-B14F-4D97-AF65-F5344CB8AC3E}">
        <p14:creationId xmlns:p14="http://schemas.microsoft.com/office/powerpoint/2010/main" val="1880183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3"/>
          <p:cNvSpPr>
            <a:spLocks noGrp="1"/>
          </p:cNvSpPr>
          <p:nvPr>
            <p:ph type="sldNum" sz="quarter" idx="12"/>
          </p:nvPr>
        </p:nvSpPr>
        <p:spPr>
          <a:xfrm>
            <a:off x="8772869" y="7508443"/>
            <a:ext cx="2856283" cy="431304"/>
          </a:xfrm>
          <a:prstGeom prst="rect">
            <a:avLst/>
          </a:prstGeom>
        </p:spPr>
        <p:txBody>
          <a:bodyPr vert="horz" lIns="93252" tIns="46627" rIns="93252" bIns="46627" rtlCol="0" anchor="ctr"/>
          <a:lstStyle>
            <a:defPPr>
              <a:defRPr lang="en-US"/>
            </a:defPPr>
            <a:lvl1pPr marL="0" algn="r" defTabSz="1243046" rtl="0" eaLnBrk="1" latinLnBrk="0" hangingPunct="1">
              <a:defRPr sz="1200" kern="1200">
                <a:solidFill>
                  <a:schemeClr val="tx1">
                    <a:tint val="75000"/>
                  </a:schemeClr>
                </a:solidFill>
                <a:latin typeface="+mn-lt"/>
                <a:ea typeface="+mn-ea"/>
                <a:cs typeface="+mn-cs"/>
              </a:defRPr>
            </a:lvl1pPr>
            <a:lvl2pPr marL="621570" algn="l" defTabSz="1243140" rtl="0" eaLnBrk="1" latinLnBrk="0" hangingPunct="1">
              <a:defRPr sz="2300" kern="1200">
                <a:solidFill>
                  <a:schemeClr val="tx1"/>
                </a:solidFill>
                <a:latin typeface="+mn-lt"/>
                <a:ea typeface="+mn-ea"/>
                <a:cs typeface="+mn-cs"/>
              </a:defRPr>
            </a:lvl2pPr>
            <a:lvl3pPr marL="1243140" algn="l" defTabSz="1243140" rtl="0" eaLnBrk="1" latinLnBrk="0" hangingPunct="1">
              <a:defRPr sz="2300" kern="1200">
                <a:solidFill>
                  <a:schemeClr val="tx1"/>
                </a:solidFill>
                <a:latin typeface="+mn-lt"/>
                <a:ea typeface="+mn-ea"/>
                <a:cs typeface="+mn-cs"/>
              </a:defRPr>
            </a:lvl3pPr>
            <a:lvl4pPr marL="1864710" algn="l" defTabSz="1243140" rtl="0" eaLnBrk="1" latinLnBrk="0" hangingPunct="1">
              <a:defRPr sz="2300" kern="1200">
                <a:solidFill>
                  <a:schemeClr val="tx1"/>
                </a:solidFill>
                <a:latin typeface="+mn-lt"/>
                <a:ea typeface="+mn-ea"/>
                <a:cs typeface="+mn-cs"/>
              </a:defRPr>
            </a:lvl4pPr>
            <a:lvl5pPr marL="2486278" algn="l" defTabSz="1243140" rtl="0" eaLnBrk="1" latinLnBrk="0" hangingPunct="1">
              <a:defRPr sz="2300" kern="1200">
                <a:solidFill>
                  <a:schemeClr val="tx1"/>
                </a:solidFill>
                <a:latin typeface="+mn-lt"/>
                <a:ea typeface="+mn-ea"/>
                <a:cs typeface="+mn-cs"/>
              </a:defRPr>
            </a:lvl5pPr>
            <a:lvl6pPr marL="3107849" algn="l" defTabSz="1243140" rtl="0" eaLnBrk="1" latinLnBrk="0" hangingPunct="1">
              <a:defRPr sz="2300" kern="1200">
                <a:solidFill>
                  <a:schemeClr val="tx1"/>
                </a:solidFill>
                <a:latin typeface="+mn-lt"/>
                <a:ea typeface="+mn-ea"/>
                <a:cs typeface="+mn-cs"/>
              </a:defRPr>
            </a:lvl6pPr>
            <a:lvl7pPr marL="3729419" algn="l" defTabSz="1243140" rtl="0" eaLnBrk="1" latinLnBrk="0" hangingPunct="1">
              <a:defRPr sz="2300" kern="1200">
                <a:solidFill>
                  <a:schemeClr val="tx1"/>
                </a:solidFill>
                <a:latin typeface="+mn-lt"/>
                <a:ea typeface="+mn-ea"/>
                <a:cs typeface="+mn-cs"/>
              </a:defRPr>
            </a:lvl7pPr>
            <a:lvl8pPr marL="4350987" algn="l" defTabSz="1243140" rtl="0" eaLnBrk="1" latinLnBrk="0" hangingPunct="1">
              <a:defRPr sz="2300" kern="1200">
                <a:solidFill>
                  <a:schemeClr val="tx1"/>
                </a:solidFill>
                <a:latin typeface="+mn-lt"/>
                <a:ea typeface="+mn-ea"/>
                <a:cs typeface="+mn-cs"/>
              </a:defRPr>
            </a:lvl8pPr>
            <a:lvl9pPr marL="4972559" algn="l" defTabSz="1243140" rtl="0" eaLnBrk="1" latinLnBrk="0" hangingPunct="1">
              <a:defRPr sz="2300" kern="1200">
                <a:solidFill>
                  <a:schemeClr val="tx1"/>
                </a:solidFill>
                <a:latin typeface="+mn-lt"/>
                <a:ea typeface="+mn-ea"/>
                <a:cs typeface="+mn-cs"/>
              </a:defRPr>
            </a:lvl9pPr>
          </a:lstStyle>
          <a:p>
            <a:fld id="{5939B1FA-81F2-4940-9AF3-5EAFB5D6669B}" type="slidenum">
              <a:rPr lang="en-US" smtClean="0">
                <a:solidFill>
                  <a:prstClr val="black">
                    <a:tint val="75000"/>
                  </a:prstClr>
                </a:solidFill>
              </a:rPr>
              <a:pPr/>
              <a:t>4</a:t>
            </a:fld>
            <a:endParaRPr lang="en-US">
              <a:solidFill>
                <a:prstClr val="black">
                  <a:tint val="75000"/>
                </a:prstClr>
              </a:solidFill>
            </a:endParaRPr>
          </a:p>
        </p:txBody>
      </p:sp>
      <p:sp>
        <p:nvSpPr>
          <p:cNvPr id="4" name="Title 1"/>
          <p:cNvSpPr>
            <a:spLocks noGrp="1"/>
          </p:cNvSpPr>
          <p:nvPr>
            <p:ph type="title"/>
          </p:nvPr>
        </p:nvSpPr>
        <p:spPr>
          <a:xfrm>
            <a:off x="685801" y="403333"/>
            <a:ext cx="7873512" cy="578096"/>
          </a:xfrm>
          <a:solidFill>
            <a:schemeClr val="tx2">
              <a:lumMod val="60000"/>
              <a:lumOff val="40000"/>
            </a:schemeClr>
          </a:solidFill>
        </p:spPr>
        <p:txBody>
          <a:bodyPr>
            <a:normAutofit/>
          </a:bodyPr>
          <a:lstStyle/>
          <a:p>
            <a:r>
              <a:rPr lang="fi-FI" sz="2092" b="1" dirty="0" err="1">
                <a:solidFill>
                  <a:schemeClr val="bg1"/>
                </a:solidFill>
                <a:latin typeface="Cambria" pitchFamily="18" charset="0"/>
              </a:rPr>
              <a:t>Tantangan</a:t>
            </a:r>
            <a:r>
              <a:rPr lang="fi-FI" sz="2092" b="1" dirty="0">
                <a:solidFill>
                  <a:schemeClr val="bg1"/>
                </a:solidFill>
                <a:latin typeface="Cambria" pitchFamily="18" charset="0"/>
              </a:rPr>
              <a:t> </a:t>
            </a:r>
            <a:r>
              <a:rPr lang="fi-FI" sz="2092" b="1" dirty="0" err="1">
                <a:solidFill>
                  <a:schemeClr val="bg1"/>
                </a:solidFill>
                <a:latin typeface="Cambria" pitchFamily="18" charset="0"/>
              </a:rPr>
              <a:t>Keberagamaan</a:t>
            </a:r>
            <a:r>
              <a:rPr lang="fi-FI" sz="2092" b="1" dirty="0">
                <a:solidFill>
                  <a:schemeClr val="bg1"/>
                </a:solidFill>
                <a:latin typeface="Cambria" pitchFamily="18" charset="0"/>
              </a:rPr>
              <a:t> </a:t>
            </a:r>
            <a:r>
              <a:rPr lang="fi-FI" sz="2092" b="1" dirty="0" err="1">
                <a:solidFill>
                  <a:schemeClr val="bg1"/>
                </a:solidFill>
                <a:latin typeface="Cambria" pitchFamily="18" charset="0"/>
              </a:rPr>
              <a:t>Kaum</a:t>
            </a:r>
            <a:r>
              <a:rPr lang="fi-FI" sz="2092" b="1" dirty="0">
                <a:solidFill>
                  <a:schemeClr val="bg1"/>
                </a:solidFill>
                <a:latin typeface="Cambria" pitchFamily="18" charset="0"/>
              </a:rPr>
              <a:t> </a:t>
            </a:r>
            <a:r>
              <a:rPr lang="fi-FI" sz="2092" b="1" dirty="0" err="1">
                <a:solidFill>
                  <a:schemeClr val="bg1"/>
                </a:solidFill>
                <a:latin typeface="Cambria" pitchFamily="18" charset="0"/>
              </a:rPr>
              <a:t>Milenial</a:t>
            </a:r>
            <a:r>
              <a:rPr lang="fi-FI" sz="2092" b="1" dirty="0">
                <a:solidFill>
                  <a:schemeClr val="bg1"/>
                </a:solidFill>
                <a:latin typeface="Cambria" pitchFamily="18" charset="0"/>
              </a:rPr>
              <a:t> (1)</a:t>
            </a:r>
            <a:endParaRPr lang="id-ID" sz="2092" b="1" dirty="0">
              <a:solidFill>
                <a:schemeClr val="bg1"/>
              </a:solidFill>
              <a:latin typeface="Cambria" pitchFamily="18" charset="0"/>
            </a:endParaRPr>
          </a:p>
        </p:txBody>
      </p:sp>
      <p:sp>
        <p:nvSpPr>
          <p:cNvPr id="5" name="Rectangle 4"/>
          <p:cNvSpPr/>
          <p:nvPr/>
        </p:nvSpPr>
        <p:spPr>
          <a:xfrm>
            <a:off x="632399" y="1061163"/>
            <a:ext cx="5703806" cy="919932"/>
          </a:xfrm>
          <a:prstGeom prst="rect">
            <a:avLst/>
          </a:prstGeom>
        </p:spPr>
        <p:txBody>
          <a:bodyPr wrap="none">
            <a:spAutoFit/>
          </a:bodyPr>
          <a:lstStyle/>
          <a:p>
            <a:r>
              <a:rPr lang="id-ID" sz="2988" b="1" dirty="0">
                <a:latin typeface="Agency FB" pitchFamily="34" charset="0"/>
              </a:rPr>
              <a:t>Toleransi Beragama Generasi Milenial</a:t>
            </a:r>
            <a:r>
              <a:rPr lang="en-GB" sz="2988" b="1" dirty="0">
                <a:latin typeface="Agency FB" pitchFamily="34" charset="0"/>
              </a:rPr>
              <a:t>:</a:t>
            </a:r>
            <a:endParaRPr lang="en-GB" sz="2390" b="1" dirty="0">
              <a:latin typeface="Agency FB" pitchFamily="34" charset="0"/>
            </a:endParaRPr>
          </a:p>
          <a:p>
            <a:r>
              <a:rPr lang="en-GB" sz="2390" b="1" dirty="0" err="1">
                <a:latin typeface="Agency FB" pitchFamily="34" charset="0"/>
              </a:rPr>
              <a:t>Penerimaan</a:t>
            </a:r>
            <a:r>
              <a:rPr lang="en-GB" sz="2390" b="1" dirty="0">
                <a:latin typeface="Agency FB" pitchFamily="34" charset="0"/>
              </a:rPr>
              <a:t> </a:t>
            </a:r>
            <a:r>
              <a:rPr lang="en-GB" sz="2390" b="1" dirty="0" err="1">
                <a:latin typeface="Agency FB" pitchFamily="34" charset="0"/>
              </a:rPr>
              <a:t>terhadap</a:t>
            </a:r>
            <a:r>
              <a:rPr lang="en-GB" sz="2390" b="1" dirty="0">
                <a:latin typeface="Agency FB" pitchFamily="34" charset="0"/>
              </a:rPr>
              <a:t> </a:t>
            </a:r>
            <a:r>
              <a:rPr lang="en-GB" sz="2390" b="1" dirty="0" err="1">
                <a:latin typeface="Agency FB" pitchFamily="34" charset="0"/>
              </a:rPr>
              <a:t>pemimpin</a:t>
            </a:r>
            <a:r>
              <a:rPr lang="en-GB" sz="2390" b="1" dirty="0">
                <a:latin typeface="Agency FB" pitchFamily="34" charset="0"/>
              </a:rPr>
              <a:t> yang </a:t>
            </a:r>
            <a:r>
              <a:rPr lang="en-GB" sz="2390" b="1" dirty="0" err="1">
                <a:latin typeface="Agency FB" pitchFamily="34" charset="0"/>
              </a:rPr>
              <a:t>berbeda</a:t>
            </a:r>
            <a:r>
              <a:rPr lang="en-GB" sz="2390" b="1" dirty="0">
                <a:latin typeface="Agency FB" pitchFamily="34" charset="0"/>
              </a:rPr>
              <a:t> agama</a:t>
            </a:r>
            <a:endParaRPr lang="id-ID" sz="2390" b="1" dirty="0">
              <a:latin typeface="Agency FB" pitchFamily="34" charset="0"/>
            </a:endParaRPr>
          </a:p>
        </p:txBody>
      </p:sp>
      <p:pic>
        <p:nvPicPr>
          <p:cNvPr id="66562" name="Picture 2"/>
          <p:cNvPicPr>
            <a:picLocks noChangeAspect="1" noChangeArrowheads="1"/>
          </p:cNvPicPr>
          <p:nvPr/>
        </p:nvPicPr>
        <p:blipFill>
          <a:blip r:embed="rId2" cstate="print"/>
          <a:srcRect/>
          <a:stretch>
            <a:fillRect/>
          </a:stretch>
        </p:blipFill>
        <p:spPr bwMode="auto">
          <a:xfrm>
            <a:off x="359902" y="2005994"/>
            <a:ext cx="8538037" cy="2959853"/>
          </a:xfrm>
          <a:prstGeom prst="rect">
            <a:avLst/>
          </a:prstGeom>
          <a:noFill/>
          <a:ln w="9525">
            <a:solidFill>
              <a:srgbClr val="FF0000"/>
            </a:solidFill>
            <a:miter lim="800000"/>
            <a:headEnd/>
            <a:tailEnd/>
          </a:ln>
        </p:spPr>
      </p:pic>
      <p:sp>
        <p:nvSpPr>
          <p:cNvPr id="7" name="Rectangle 6"/>
          <p:cNvSpPr/>
          <p:nvPr/>
        </p:nvSpPr>
        <p:spPr>
          <a:xfrm>
            <a:off x="5824245" y="2461356"/>
            <a:ext cx="2846012" cy="575157"/>
          </a:xfrm>
          <a:prstGeom prst="rect">
            <a:avLst/>
          </a:prstGeom>
          <a:ln>
            <a:solidFill>
              <a:srgbClr val="66FF66"/>
            </a:solidFill>
          </a:ln>
        </p:spPr>
        <p:txBody>
          <a:bodyPr wrap="square">
            <a:spAutoFit/>
          </a:bodyPr>
          <a:lstStyle/>
          <a:p>
            <a:r>
              <a:rPr lang="id-ID" sz="1046" b="1"/>
              <a:t>Survei Nasional CSIS “Orientasi Sosial, Ekonomi dan Politik Generasi Milenial”, </a:t>
            </a:r>
            <a:endParaRPr lang="en-GB" sz="1046" b="1"/>
          </a:p>
          <a:p>
            <a:r>
              <a:rPr lang="id-ID" sz="1046" b="1"/>
              <a:t>Periode 23-30 Agustus 2017</a:t>
            </a:r>
          </a:p>
        </p:txBody>
      </p:sp>
      <p:sp>
        <p:nvSpPr>
          <p:cNvPr id="8" name="Rectangle 7"/>
          <p:cNvSpPr/>
          <p:nvPr/>
        </p:nvSpPr>
        <p:spPr>
          <a:xfrm>
            <a:off x="359902" y="5079687"/>
            <a:ext cx="4553620" cy="1127232"/>
          </a:xfrm>
          <a:prstGeom prst="rect">
            <a:avLst/>
          </a:prstGeom>
          <a:ln>
            <a:solidFill>
              <a:schemeClr val="tx1"/>
            </a:solidFill>
          </a:ln>
        </p:spPr>
        <p:txBody>
          <a:bodyPr wrap="square">
            <a:spAutoFit/>
          </a:bodyPr>
          <a:lstStyle/>
          <a:p>
            <a:r>
              <a:rPr lang="en-GB" sz="1345">
                <a:latin typeface="Tw Cen MT" pitchFamily="34" charset="0"/>
              </a:rPr>
              <a:t>Dari hasil survey, yang </a:t>
            </a:r>
            <a:r>
              <a:rPr lang="en-GB" sz="1345" b="1">
                <a:latin typeface="Tw Cen MT" pitchFamily="34" charset="0"/>
              </a:rPr>
              <a:t>dapat </a:t>
            </a:r>
            <a:r>
              <a:rPr lang="id-ID" sz="1345" b="1">
                <a:latin typeface="Tw Cen MT" pitchFamily="34" charset="0"/>
              </a:rPr>
              <a:t>menerima pemimpin yang berbeda agama</a:t>
            </a:r>
            <a:r>
              <a:rPr lang="id-ID" sz="1345">
                <a:latin typeface="Tw Cen MT" pitchFamily="34" charset="0"/>
              </a:rPr>
              <a:t> </a:t>
            </a:r>
            <a:r>
              <a:rPr lang="en-GB" sz="1345">
                <a:latin typeface="Tw Cen MT" pitchFamily="34" charset="0"/>
              </a:rPr>
              <a:t>adalah:</a:t>
            </a:r>
          </a:p>
          <a:p>
            <a:pPr marL="203968" indent="-203968">
              <a:buFont typeface="Arial" pitchFamily="34" charset="0"/>
              <a:buChar char="•"/>
            </a:pPr>
            <a:r>
              <a:rPr lang="id-ID" sz="1345">
                <a:latin typeface="Tw Cen MT" pitchFamily="34" charset="0"/>
              </a:rPr>
              <a:t>untuk usia 17-29 tahun (generasi milenial) sebanyak 38,8% </a:t>
            </a:r>
            <a:endParaRPr lang="en-GB" sz="1345">
              <a:latin typeface="Tw Cen MT" pitchFamily="34" charset="0"/>
            </a:endParaRPr>
          </a:p>
          <a:p>
            <a:pPr marL="203968" indent="-203968">
              <a:buFont typeface="Arial" pitchFamily="34" charset="0"/>
              <a:buChar char="•"/>
            </a:pPr>
            <a:r>
              <a:rPr lang="id-ID" sz="1345">
                <a:latin typeface="Tw Cen MT" pitchFamily="34" charset="0"/>
              </a:rPr>
              <a:t>usia di atas 30 tahun (generasi non milenial) sebanyak 39,4% </a:t>
            </a:r>
            <a:endParaRPr lang="en-GB" sz="1345">
              <a:latin typeface="Tw Cen MT" pitchFamily="34" charset="0"/>
            </a:endParaRPr>
          </a:p>
        </p:txBody>
      </p:sp>
      <p:sp>
        <p:nvSpPr>
          <p:cNvPr id="9" name="Rectangle 8"/>
          <p:cNvSpPr/>
          <p:nvPr/>
        </p:nvSpPr>
        <p:spPr>
          <a:xfrm>
            <a:off x="4913521" y="5079687"/>
            <a:ext cx="3984417" cy="920252"/>
          </a:xfrm>
          <a:prstGeom prst="rect">
            <a:avLst/>
          </a:prstGeom>
          <a:ln>
            <a:solidFill>
              <a:schemeClr val="tx1"/>
            </a:solidFill>
          </a:ln>
        </p:spPr>
        <p:txBody>
          <a:bodyPr wrap="square">
            <a:spAutoFit/>
          </a:bodyPr>
          <a:lstStyle/>
          <a:p>
            <a:r>
              <a:rPr lang="id-ID" sz="1345">
                <a:latin typeface="Tw Cen MT" pitchFamily="34" charset="0"/>
              </a:rPr>
              <a:t>sedangkan</a:t>
            </a:r>
            <a:r>
              <a:rPr lang="id-ID" sz="1345" b="1">
                <a:latin typeface="Tw Cen MT" pitchFamily="34" charset="0"/>
              </a:rPr>
              <a:t> yang tidak bisa menerima pemimpin yang berbeda agama</a:t>
            </a:r>
            <a:r>
              <a:rPr lang="en-GB" sz="1345" b="1">
                <a:latin typeface="Tw Cen MT" pitchFamily="34" charset="0"/>
              </a:rPr>
              <a:t> </a:t>
            </a:r>
            <a:r>
              <a:rPr lang="en-GB" sz="1345">
                <a:latin typeface="Tw Cen MT" pitchFamily="34" charset="0"/>
              </a:rPr>
              <a:t>adalah:</a:t>
            </a:r>
          </a:p>
          <a:p>
            <a:pPr marL="132817" indent="-132817">
              <a:buFont typeface="Arial" pitchFamily="34" charset="0"/>
              <a:buChar char="•"/>
            </a:pPr>
            <a:r>
              <a:rPr lang="id-ID" sz="1345">
                <a:latin typeface="Tw Cen MT" pitchFamily="34" charset="0"/>
              </a:rPr>
              <a:t>untuk usia 17-29 tahun (generasi milenial) 53,7%</a:t>
            </a:r>
            <a:endParaRPr lang="en-GB" sz="1345">
              <a:latin typeface="Tw Cen MT" pitchFamily="34" charset="0"/>
            </a:endParaRPr>
          </a:p>
          <a:p>
            <a:pPr marL="132817" indent="-132817">
              <a:buFont typeface="Arial" pitchFamily="34" charset="0"/>
              <a:buChar char="•"/>
            </a:pPr>
            <a:r>
              <a:rPr lang="id-ID" sz="1345">
                <a:latin typeface="Tw Cen MT" pitchFamily="34" charset="0"/>
              </a:rPr>
              <a:t>usia 30 tahun ke atas (generasi non milenial) 58,1%</a:t>
            </a:r>
          </a:p>
        </p:txBody>
      </p:sp>
    </p:spTree>
    <p:extLst>
      <p:ext uri="{BB962C8B-B14F-4D97-AF65-F5344CB8AC3E}">
        <p14:creationId xmlns:p14="http://schemas.microsoft.com/office/powerpoint/2010/main" val="401578191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3"/>
          <p:cNvSpPr>
            <a:spLocks noGrp="1"/>
          </p:cNvSpPr>
          <p:nvPr>
            <p:ph type="sldNum" sz="quarter" idx="12"/>
          </p:nvPr>
        </p:nvSpPr>
        <p:spPr>
          <a:xfrm>
            <a:off x="8772869" y="7508443"/>
            <a:ext cx="2856283" cy="431304"/>
          </a:xfrm>
          <a:prstGeom prst="rect">
            <a:avLst/>
          </a:prstGeom>
        </p:spPr>
        <p:txBody>
          <a:bodyPr vert="horz" lIns="93252" tIns="46627" rIns="93252" bIns="46627" rtlCol="0" anchor="ctr"/>
          <a:lstStyle>
            <a:defPPr>
              <a:defRPr lang="en-US"/>
            </a:defPPr>
            <a:lvl1pPr marL="0" algn="r" defTabSz="1243046" rtl="0" eaLnBrk="1" latinLnBrk="0" hangingPunct="1">
              <a:defRPr sz="1200" kern="1200">
                <a:solidFill>
                  <a:schemeClr val="tx1">
                    <a:tint val="75000"/>
                  </a:schemeClr>
                </a:solidFill>
                <a:latin typeface="+mn-lt"/>
                <a:ea typeface="+mn-ea"/>
                <a:cs typeface="+mn-cs"/>
              </a:defRPr>
            </a:lvl1pPr>
            <a:lvl2pPr marL="621570" algn="l" defTabSz="1243140" rtl="0" eaLnBrk="1" latinLnBrk="0" hangingPunct="1">
              <a:defRPr sz="2300" kern="1200">
                <a:solidFill>
                  <a:schemeClr val="tx1"/>
                </a:solidFill>
                <a:latin typeface="+mn-lt"/>
                <a:ea typeface="+mn-ea"/>
                <a:cs typeface="+mn-cs"/>
              </a:defRPr>
            </a:lvl2pPr>
            <a:lvl3pPr marL="1243140" algn="l" defTabSz="1243140" rtl="0" eaLnBrk="1" latinLnBrk="0" hangingPunct="1">
              <a:defRPr sz="2300" kern="1200">
                <a:solidFill>
                  <a:schemeClr val="tx1"/>
                </a:solidFill>
                <a:latin typeface="+mn-lt"/>
                <a:ea typeface="+mn-ea"/>
                <a:cs typeface="+mn-cs"/>
              </a:defRPr>
            </a:lvl3pPr>
            <a:lvl4pPr marL="1864710" algn="l" defTabSz="1243140" rtl="0" eaLnBrk="1" latinLnBrk="0" hangingPunct="1">
              <a:defRPr sz="2300" kern="1200">
                <a:solidFill>
                  <a:schemeClr val="tx1"/>
                </a:solidFill>
                <a:latin typeface="+mn-lt"/>
                <a:ea typeface="+mn-ea"/>
                <a:cs typeface="+mn-cs"/>
              </a:defRPr>
            </a:lvl4pPr>
            <a:lvl5pPr marL="2486278" algn="l" defTabSz="1243140" rtl="0" eaLnBrk="1" latinLnBrk="0" hangingPunct="1">
              <a:defRPr sz="2300" kern="1200">
                <a:solidFill>
                  <a:schemeClr val="tx1"/>
                </a:solidFill>
                <a:latin typeface="+mn-lt"/>
                <a:ea typeface="+mn-ea"/>
                <a:cs typeface="+mn-cs"/>
              </a:defRPr>
            </a:lvl5pPr>
            <a:lvl6pPr marL="3107849" algn="l" defTabSz="1243140" rtl="0" eaLnBrk="1" latinLnBrk="0" hangingPunct="1">
              <a:defRPr sz="2300" kern="1200">
                <a:solidFill>
                  <a:schemeClr val="tx1"/>
                </a:solidFill>
                <a:latin typeface="+mn-lt"/>
                <a:ea typeface="+mn-ea"/>
                <a:cs typeface="+mn-cs"/>
              </a:defRPr>
            </a:lvl6pPr>
            <a:lvl7pPr marL="3729419" algn="l" defTabSz="1243140" rtl="0" eaLnBrk="1" latinLnBrk="0" hangingPunct="1">
              <a:defRPr sz="2300" kern="1200">
                <a:solidFill>
                  <a:schemeClr val="tx1"/>
                </a:solidFill>
                <a:latin typeface="+mn-lt"/>
                <a:ea typeface="+mn-ea"/>
                <a:cs typeface="+mn-cs"/>
              </a:defRPr>
            </a:lvl7pPr>
            <a:lvl8pPr marL="4350987" algn="l" defTabSz="1243140" rtl="0" eaLnBrk="1" latinLnBrk="0" hangingPunct="1">
              <a:defRPr sz="2300" kern="1200">
                <a:solidFill>
                  <a:schemeClr val="tx1"/>
                </a:solidFill>
                <a:latin typeface="+mn-lt"/>
                <a:ea typeface="+mn-ea"/>
                <a:cs typeface="+mn-cs"/>
              </a:defRPr>
            </a:lvl8pPr>
            <a:lvl9pPr marL="4972559" algn="l" defTabSz="1243140" rtl="0" eaLnBrk="1" latinLnBrk="0" hangingPunct="1">
              <a:defRPr sz="2300" kern="1200">
                <a:solidFill>
                  <a:schemeClr val="tx1"/>
                </a:solidFill>
                <a:latin typeface="+mn-lt"/>
                <a:ea typeface="+mn-ea"/>
                <a:cs typeface="+mn-cs"/>
              </a:defRPr>
            </a:lvl9pPr>
          </a:lstStyle>
          <a:p>
            <a:fld id="{5939B1FA-81F2-4940-9AF3-5EAFB5D6669B}" type="slidenum">
              <a:rPr lang="en-US" smtClean="0">
                <a:solidFill>
                  <a:prstClr val="black">
                    <a:tint val="75000"/>
                  </a:prstClr>
                </a:solidFill>
              </a:rPr>
              <a:pPr/>
              <a:t>5</a:t>
            </a:fld>
            <a:endParaRPr lang="en-US">
              <a:solidFill>
                <a:prstClr val="black">
                  <a:tint val="75000"/>
                </a:prstClr>
              </a:solidFill>
            </a:endParaRPr>
          </a:p>
        </p:txBody>
      </p:sp>
      <p:sp>
        <p:nvSpPr>
          <p:cNvPr id="4" name="Title 1"/>
          <p:cNvSpPr>
            <a:spLocks noGrp="1"/>
          </p:cNvSpPr>
          <p:nvPr>
            <p:ph type="title"/>
          </p:nvPr>
        </p:nvSpPr>
        <p:spPr>
          <a:xfrm>
            <a:off x="685801" y="403333"/>
            <a:ext cx="7873512" cy="578096"/>
          </a:xfrm>
          <a:solidFill>
            <a:schemeClr val="tx2">
              <a:lumMod val="60000"/>
              <a:lumOff val="40000"/>
            </a:schemeClr>
          </a:solidFill>
        </p:spPr>
        <p:txBody>
          <a:bodyPr>
            <a:normAutofit/>
          </a:bodyPr>
          <a:lstStyle/>
          <a:p>
            <a:r>
              <a:rPr lang="fi-FI" sz="2092" b="1" dirty="0" err="1">
                <a:solidFill>
                  <a:schemeClr val="bg1"/>
                </a:solidFill>
                <a:latin typeface="Cambria" pitchFamily="18" charset="0"/>
              </a:rPr>
              <a:t>Tantangan</a:t>
            </a:r>
            <a:r>
              <a:rPr lang="fi-FI" sz="2092" b="1" dirty="0">
                <a:solidFill>
                  <a:schemeClr val="bg1"/>
                </a:solidFill>
                <a:latin typeface="Cambria" pitchFamily="18" charset="0"/>
              </a:rPr>
              <a:t> </a:t>
            </a:r>
            <a:r>
              <a:rPr lang="fi-FI" sz="2092" b="1" dirty="0" err="1">
                <a:solidFill>
                  <a:schemeClr val="bg1"/>
                </a:solidFill>
                <a:latin typeface="Cambria" pitchFamily="18" charset="0"/>
              </a:rPr>
              <a:t>Keberagamaan</a:t>
            </a:r>
            <a:r>
              <a:rPr lang="fi-FI" sz="2092" b="1" dirty="0">
                <a:solidFill>
                  <a:schemeClr val="bg1"/>
                </a:solidFill>
                <a:latin typeface="Cambria" pitchFamily="18" charset="0"/>
              </a:rPr>
              <a:t> </a:t>
            </a:r>
            <a:r>
              <a:rPr lang="fi-FI" sz="2092" b="1" dirty="0" err="1">
                <a:solidFill>
                  <a:schemeClr val="bg1"/>
                </a:solidFill>
                <a:latin typeface="Cambria" pitchFamily="18" charset="0"/>
              </a:rPr>
              <a:t>Kaum</a:t>
            </a:r>
            <a:r>
              <a:rPr lang="fi-FI" sz="2092" b="1" dirty="0">
                <a:solidFill>
                  <a:schemeClr val="bg1"/>
                </a:solidFill>
                <a:latin typeface="Cambria" pitchFamily="18" charset="0"/>
              </a:rPr>
              <a:t> </a:t>
            </a:r>
            <a:r>
              <a:rPr lang="fi-FI" sz="2092" b="1" dirty="0" err="1">
                <a:solidFill>
                  <a:schemeClr val="bg1"/>
                </a:solidFill>
                <a:latin typeface="Cambria" pitchFamily="18" charset="0"/>
              </a:rPr>
              <a:t>Milenial</a:t>
            </a:r>
            <a:r>
              <a:rPr lang="fi-FI" sz="2092" b="1" dirty="0">
                <a:solidFill>
                  <a:schemeClr val="bg1"/>
                </a:solidFill>
                <a:latin typeface="Cambria" pitchFamily="18" charset="0"/>
              </a:rPr>
              <a:t> (2)</a:t>
            </a:r>
            <a:endParaRPr lang="id-ID" sz="2092" b="1" dirty="0">
              <a:solidFill>
                <a:schemeClr val="bg1"/>
              </a:solidFill>
              <a:latin typeface="Cambria" pitchFamily="18" charset="0"/>
            </a:endParaRPr>
          </a:p>
        </p:txBody>
      </p:sp>
      <p:sp>
        <p:nvSpPr>
          <p:cNvPr id="5" name="Rectangle 4"/>
          <p:cNvSpPr/>
          <p:nvPr/>
        </p:nvSpPr>
        <p:spPr>
          <a:xfrm>
            <a:off x="644503" y="1061163"/>
            <a:ext cx="8499497" cy="919932"/>
          </a:xfrm>
          <a:prstGeom prst="rect">
            <a:avLst/>
          </a:prstGeom>
        </p:spPr>
        <p:txBody>
          <a:bodyPr wrap="square">
            <a:spAutoFit/>
          </a:bodyPr>
          <a:lstStyle/>
          <a:p>
            <a:r>
              <a:rPr lang="id-ID" sz="2988" b="1">
                <a:latin typeface="Agency FB" pitchFamily="34" charset="0"/>
              </a:rPr>
              <a:t>Toleransi Beragama Generasi Milenial</a:t>
            </a:r>
            <a:r>
              <a:rPr lang="en-GB" sz="2988" b="1">
                <a:latin typeface="Agency FB" pitchFamily="34" charset="0"/>
              </a:rPr>
              <a:t>:</a:t>
            </a:r>
            <a:endParaRPr lang="en-GB" sz="2390" b="1">
              <a:latin typeface="Agency FB" pitchFamily="34" charset="0"/>
            </a:endParaRPr>
          </a:p>
          <a:p>
            <a:r>
              <a:rPr lang="en-GB" sz="2390" b="1">
                <a:latin typeface="Agency FB" pitchFamily="34" charset="0"/>
              </a:rPr>
              <a:t>Sikap bila ada gagasan yang hendak mengganti Pancasila dengan ideologi lain</a:t>
            </a:r>
            <a:endParaRPr lang="id-ID" sz="2390" b="1">
              <a:latin typeface="Agency FB" pitchFamily="34" charset="0"/>
            </a:endParaRPr>
          </a:p>
        </p:txBody>
      </p:sp>
      <p:sp>
        <p:nvSpPr>
          <p:cNvPr id="8" name="Rectangle 7"/>
          <p:cNvSpPr/>
          <p:nvPr/>
        </p:nvSpPr>
        <p:spPr>
          <a:xfrm>
            <a:off x="701423" y="4700723"/>
            <a:ext cx="7854994" cy="1748171"/>
          </a:xfrm>
          <a:prstGeom prst="rect">
            <a:avLst/>
          </a:prstGeom>
          <a:ln>
            <a:noFill/>
          </a:ln>
        </p:spPr>
        <p:txBody>
          <a:bodyPr wrap="square">
            <a:spAutoFit/>
          </a:bodyPr>
          <a:lstStyle/>
          <a:p>
            <a:r>
              <a:rPr lang="en-GB" sz="1345">
                <a:latin typeface="Tw Cen MT" pitchFamily="34" charset="0"/>
              </a:rPr>
              <a:t>Sikap tentang keinginan mengganti Pancasila dengan ideologi lain, maka disimpulkan bahwa: </a:t>
            </a:r>
          </a:p>
          <a:p>
            <a:pPr marL="132817" indent="-132817">
              <a:buFont typeface="Arial" pitchFamily="34" charset="0"/>
              <a:buChar char="•"/>
            </a:pPr>
            <a:r>
              <a:rPr lang="en-GB" sz="1345">
                <a:latin typeface="Tw Cen MT" pitchFamily="34" charset="0"/>
              </a:rPr>
              <a:t>Gambaran setuju dari usia 17-29 tahun (generasi milenial) sebanyak 9,5% dan usia 30 tahun ke atas (generasi non milenial) 11,8%. </a:t>
            </a:r>
          </a:p>
          <a:p>
            <a:pPr marL="132817" indent="-132817">
              <a:buFont typeface="Arial" pitchFamily="34" charset="0"/>
              <a:buChar char="•"/>
            </a:pPr>
            <a:r>
              <a:rPr lang="en-GB" sz="1345">
                <a:latin typeface="Tw Cen MT" pitchFamily="34" charset="0"/>
              </a:rPr>
              <a:t>Gambaran tidak setuju untuk usia 17-29 tahun (generasi milenial) 90,5% dan usia 30 tahun ke atas (generasi non mileneal ) 85,4%.</a:t>
            </a:r>
          </a:p>
          <a:p>
            <a:pPr marL="132817" indent="-132817">
              <a:buFont typeface="Arial" pitchFamily="34" charset="0"/>
              <a:buChar char="•"/>
            </a:pPr>
            <a:r>
              <a:rPr lang="en-GB" sz="1345" b="1">
                <a:latin typeface="Tw Cen MT" pitchFamily="34" charset="0"/>
              </a:rPr>
              <a:t>Dukungan terhadap Pancasila sangat kuat di kalangan milenial dan non-milenial (Dari sisi presentase, dukungan thd Pancasila lebih besar di pemilih milenial). Gagasan untuk mengganti Pancasila mendapat banyak penolakan</a:t>
            </a:r>
          </a:p>
        </p:txBody>
      </p:sp>
      <p:pic>
        <p:nvPicPr>
          <p:cNvPr id="67586" name="Picture 2"/>
          <p:cNvPicPr>
            <a:picLocks noChangeAspect="1" noChangeArrowheads="1"/>
          </p:cNvPicPr>
          <p:nvPr/>
        </p:nvPicPr>
        <p:blipFill>
          <a:blip r:embed="rId2" cstate="print"/>
          <a:srcRect/>
          <a:stretch>
            <a:fillRect/>
          </a:stretch>
        </p:blipFill>
        <p:spPr bwMode="auto">
          <a:xfrm>
            <a:off x="731069" y="1949074"/>
            <a:ext cx="7825348" cy="2732172"/>
          </a:xfrm>
          <a:prstGeom prst="rect">
            <a:avLst/>
          </a:prstGeom>
          <a:noFill/>
          <a:ln w="9525">
            <a:solidFill>
              <a:srgbClr val="FF0000"/>
            </a:solidFill>
            <a:miter lim="800000"/>
            <a:headEnd/>
            <a:tailEnd/>
          </a:ln>
        </p:spPr>
      </p:pic>
      <p:sp>
        <p:nvSpPr>
          <p:cNvPr id="7" name="Rectangle 6"/>
          <p:cNvSpPr/>
          <p:nvPr/>
        </p:nvSpPr>
        <p:spPr>
          <a:xfrm>
            <a:off x="5596564" y="2290595"/>
            <a:ext cx="2846012" cy="575157"/>
          </a:xfrm>
          <a:prstGeom prst="rect">
            <a:avLst/>
          </a:prstGeom>
          <a:ln>
            <a:solidFill>
              <a:srgbClr val="66FF66"/>
            </a:solidFill>
          </a:ln>
        </p:spPr>
        <p:txBody>
          <a:bodyPr wrap="square">
            <a:spAutoFit/>
          </a:bodyPr>
          <a:lstStyle/>
          <a:p>
            <a:r>
              <a:rPr lang="id-ID" sz="1046" b="1"/>
              <a:t>Survei Nasional CSIS “Orientasi Sosial, Ekonomi dan Politik Generasi Milenial”, </a:t>
            </a:r>
            <a:endParaRPr lang="en-GB" sz="1046" b="1"/>
          </a:p>
          <a:p>
            <a:r>
              <a:rPr lang="id-ID" sz="1046" b="1"/>
              <a:t>Periode 23-30 Agustus 2017</a:t>
            </a:r>
          </a:p>
        </p:txBody>
      </p:sp>
    </p:spTree>
    <p:extLst>
      <p:ext uri="{BB962C8B-B14F-4D97-AF65-F5344CB8AC3E}">
        <p14:creationId xmlns:p14="http://schemas.microsoft.com/office/powerpoint/2010/main" val="42526639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3"/>
          <p:cNvSpPr>
            <a:spLocks noGrp="1"/>
          </p:cNvSpPr>
          <p:nvPr>
            <p:ph type="sldNum" sz="quarter" idx="12"/>
          </p:nvPr>
        </p:nvSpPr>
        <p:spPr>
          <a:xfrm>
            <a:off x="8772869" y="7508443"/>
            <a:ext cx="2856283" cy="431304"/>
          </a:xfrm>
          <a:prstGeom prst="rect">
            <a:avLst/>
          </a:prstGeom>
        </p:spPr>
        <p:txBody>
          <a:bodyPr vert="horz" lIns="93252" tIns="46627" rIns="93252" bIns="46627" rtlCol="0" anchor="ctr"/>
          <a:lstStyle>
            <a:defPPr>
              <a:defRPr lang="en-US"/>
            </a:defPPr>
            <a:lvl1pPr marL="0" algn="r" defTabSz="1243046" rtl="0" eaLnBrk="1" latinLnBrk="0" hangingPunct="1">
              <a:defRPr sz="1200" kern="1200">
                <a:solidFill>
                  <a:schemeClr val="tx1">
                    <a:tint val="75000"/>
                  </a:schemeClr>
                </a:solidFill>
                <a:latin typeface="+mn-lt"/>
                <a:ea typeface="+mn-ea"/>
                <a:cs typeface="+mn-cs"/>
              </a:defRPr>
            </a:lvl1pPr>
            <a:lvl2pPr marL="621570" algn="l" defTabSz="1243140" rtl="0" eaLnBrk="1" latinLnBrk="0" hangingPunct="1">
              <a:defRPr sz="2300" kern="1200">
                <a:solidFill>
                  <a:schemeClr val="tx1"/>
                </a:solidFill>
                <a:latin typeface="+mn-lt"/>
                <a:ea typeface="+mn-ea"/>
                <a:cs typeface="+mn-cs"/>
              </a:defRPr>
            </a:lvl2pPr>
            <a:lvl3pPr marL="1243140" algn="l" defTabSz="1243140" rtl="0" eaLnBrk="1" latinLnBrk="0" hangingPunct="1">
              <a:defRPr sz="2300" kern="1200">
                <a:solidFill>
                  <a:schemeClr val="tx1"/>
                </a:solidFill>
                <a:latin typeface="+mn-lt"/>
                <a:ea typeface="+mn-ea"/>
                <a:cs typeface="+mn-cs"/>
              </a:defRPr>
            </a:lvl3pPr>
            <a:lvl4pPr marL="1864710" algn="l" defTabSz="1243140" rtl="0" eaLnBrk="1" latinLnBrk="0" hangingPunct="1">
              <a:defRPr sz="2300" kern="1200">
                <a:solidFill>
                  <a:schemeClr val="tx1"/>
                </a:solidFill>
                <a:latin typeface="+mn-lt"/>
                <a:ea typeface="+mn-ea"/>
                <a:cs typeface="+mn-cs"/>
              </a:defRPr>
            </a:lvl4pPr>
            <a:lvl5pPr marL="2486278" algn="l" defTabSz="1243140" rtl="0" eaLnBrk="1" latinLnBrk="0" hangingPunct="1">
              <a:defRPr sz="2300" kern="1200">
                <a:solidFill>
                  <a:schemeClr val="tx1"/>
                </a:solidFill>
                <a:latin typeface="+mn-lt"/>
                <a:ea typeface="+mn-ea"/>
                <a:cs typeface="+mn-cs"/>
              </a:defRPr>
            </a:lvl5pPr>
            <a:lvl6pPr marL="3107849" algn="l" defTabSz="1243140" rtl="0" eaLnBrk="1" latinLnBrk="0" hangingPunct="1">
              <a:defRPr sz="2300" kern="1200">
                <a:solidFill>
                  <a:schemeClr val="tx1"/>
                </a:solidFill>
                <a:latin typeface="+mn-lt"/>
                <a:ea typeface="+mn-ea"/>
                <a:cs typeface="+mn-cs"/>
              </a:defRPr>
            </a:lvl6pPr>
            <a:lvl7pPr marL="3729419" algn="l" defTabSz="1243140" rtl="0" eaLnBrk="1" latinLnBrk="0" hangingPunct="1">
              <a:defRPr sz="2300" kern="1200">
                <a:solidFill>
                  <a:schemeClr val="tx1"/>
                </a:solidFill>
                <a:latin typeface="+mn-lt"/>
                <a:ea typeface="+mn-ea"/>
                <a:cs typeface="+mn-cs"/>
              </a:defRPr>
            </a:lvl7pPr>
            <a:lvl8pPr marL="4350987" algn="l" defTabSz="1243140" rtl="0" eaLnBrk="1" latinLnBrk="0" hangingPunct="1">
              <a:defRPr sz="2300" kern="1200">
                <a:solidFill>
                  <a:schemeClr val="tx1"/>
                </a:solidFill>
                <a:latin typeface="+mn-lt"/>
                <a:ea typeface="+mn-ea"/>
                <a:cs typeface="+mn-cs"/>
              </a:defRPr>
            </a:lvl8pPr>
            <a:lvl9pPr marL="4972559" algn="l" defTabSz="1243140" rtl="0" eaLnBrk="1" latinLnBrk="0" hangingPunct="1">
              <a:defRPr sz="2300" kern="1200">
                <a:solidFill>
                  <a:schemeClr val="tx1"/>
                </a:solidFill>
                <a:latin typeface="+mn-lt"/>
                <a:ea typeface="+mn-ea"/>
                <a:cs typeface="+mn-cs"/>
              </a:defRPr>
            </a:lvl9pPr>
          </a:lstStyle>
          <a:p>
            <a:fld id="{5939B1FA-81F2-4940-9AF3-5EAFB5D6669B}" type="slidenum">
              <a:rPr lang="en-US" smtClean="0">
                <a:solidFill>
                  <a:prstClr val="black">
                    <a:tint val="75000"/>
                  </a:prstClr>
                </a:solidFill>
              </a:rPr>
              <a:pPr/>
              <a:t>6</a:t>
            </a:fld>
            <a:endParaRPr lang="en-US">
              <a:solidFill>
                <a:prstClr val="black">
                  <a:tint val="75000"/>
                </a:prstClr>
              </a:solidFill>
            </a:endParaRPr>
          </a:p>
        </p:txBody>
      </p:sp>
      <p:sp>
        <p:nvSpPr>
          <p:cNvPr id="4" name="Title 1"/>
          <p:cNvSpPr>
            <a:spLocks noGrp="1"/>
          </p:cNvSpPr>
          <p:nvPr>
            <p:ph type="title"/>
          </p:nvPr>
        </p:nvSpPr>
        <p:spPr>
          <a:xfrm>
            <a:off x="685801" y="403333"/>
            <a:ext cx="7873512" cy="578096"/>
          </a:xfrm>
          <a:solidFill>
            <a:schemeClr val="tx2">
              <a:lumMod val="60000"/>
              <a:lumOff val="40000"/>
            </a:schemeClr>
          </a:solidFill>
        </p:spPr>
        <p:txBody>
          <a:bodyPr>
            <a:normAutofit/>
          </a:bodyPr>
          <a:lstStyle/>
          <a:p>
            <a:r>
              <a:rPr lang="fi-FI" sz="2092" b="1" dirty="0">
                <a:solidFill>
                  <a:schemeClr val="bg1"/>
                </a:solidFill>
                <a:latin typeface="Cambria" pitchFamily="18" charset="0"/>
              </a:rPr>
              <a:t>Media </a:t>
            </a:r>
            <a:r>
              <a:rPr lang="fi-FI" sz="2092" b="1" dirty="0" err="1">
                <a:solidFill>
                  <a:schemeClr val="bg1"/>
                </a:solidFill>
                <a:latin typeface="Cambria" pitchFamily="18" charset="0"/>
              </a:rPr>
              <a:t>Informasi</a:t>
            </a:r>
            <a:r>
              <a:rPr lang="fi-FI" sz="2092" b="1" dirty="0">
                <a:solidFill>
                  <a:schemeClr val="bg1"/>
                </a:solidFill>
                <a:latin typeface="Cambria" pitchFamily="18" charset="0"/>
              </a:rPr>
              <a:t> </a:t>
            </a:r>
            <a:r>
              <a:rPr lang="fi-FI" sz="2092" b="1" dirty="0" err="1">
                <a:solidFill>
                  <a:schemeClr val="bg1"/>
                </a:solidFill>
                <a:latin typeface="Cambria" pitchFamily="18" charset="0"/>
              </a:rPr>
              <a:t>Keagamaan</a:t>
            </a:r>
            <a:endParaRPr lang="id-ID" sz="2092" b="1" dirty="0">
              <a:solidFill>
                <a:schemeClr val="bg1"/>
              </a:solidFill>
              <a:latin typeface="Cambria" pitchFamily="18" charset="0"/>
            </a:endParaRPr>
          </a:p>
        </p:txBody>
      </p:sp>
      <p:sp>
        <p:nvSpPr>
          <p:cNvPr id="9" name="Rectangle 8"/>
          <p:cNvSpPr/>
          <p:nvPr/>
        </p:nvSpPr>
        <p:spPr>
          <a:xfrm>
            <a:off x="644503" y="1045954"/>
            <a:ext cx="7171951" cy="414281"/>
          </a:xfrm>
          <a:prstGeom prst="rect">
            <a:avLst/>
          </a:prstGeom>
        </p:spPr>
        <p:txBody>
          <a:bodyPr wrap="square">
            <a:spAutoFit/>
          </a:bodyPr>
          <a:lstStyle/>
          <a:p>
            <a:r>
              <a:rPr lang="pt-BR" sz="2092" b="1">
                <a:latin typeface="Agency FB" pitchFamily="34" charset="0"/>
              </a:rPr>
              <a:t> Sumber Mendapatkan Informasi Keagamaan</a:t>
            </a:r>
            <a:endParaRPr lang="id-ID" sz="2092" b="1">
              <a:latin typeface="Agency FB" pitchFamily="34" charset="0"/>
            </a:endParaRPr>
          </a:p>
        </p:txBody>
      </p:sp>
      <p:sp>
        <p:nvSpPr>
          <p:cNvPr id="70658" name="AutoShape 2" descr="Image result for coin.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8" name="Rectangle 7"/>
          <p:cNvSpPr/>
          <p:nvPr/>
        </p:nvSpPr>
        <p:spPr>
          <a:xfrm>
            <a:off x="6848810" y="2995339"/>
            <a:ext cx="2504491" cy="506292"/>
          </a:xfrm>
          <a:prstGeom prst="rect">
            <a:avLst/>
          </a:prstGeom>
        </p:spPr>
        <p:txBody>
          <a:bodyPr wrap="square">
            <a:spAutoFit/>
          </a:bodyPr>
          <a:lstStyle/>
          <a:p>
            <a:pPr algn="ctr"/>
            <a:r>
              <a:rPr lang="id-ID" sz="1345">
                <a:latin typeface="Tw Cen MT" pitchFamily="34" charset="0"/>
              </a:rPr>
              <a:t>Artikel di internet</a:t>
            </a:r>
            <a:endParaRPr lang="en-GB" sz="1345">
              <a:latin typeface="Tw Cen MT" pitchFamily="34" charset="0"/>
            </a:endParaRPr>
          </a:p>
          <a:p>
            <a:pPr algn="ctr"/>
            <a:r>
              <a:rPr lang="id-ID" sz="1345">
                <a:latin typeface="Tw Cen MT" pitchFamily="34" charset="0"/>
              </a:rPr>
              <a:t> (13,9%)</a:t>
            </a:r>
          </a:p>
        </p:txBody>
      </p:sp>
      <p:pic>
        <p:nvPicPr>
          <p:cNvPr id="72706" name="Picture 2" descr="Image result for tv icon"/>
          <p:cNvPicPr>
            <a:picLocks noChangeAspect="1" noChangeArrowheads="1"/>
          </p:cNvPicPr>
          <p:nvPr/>
        </p:nvPicPr>
        <p:blipFill>
          <a:blip r:embed="rId2" cstate="print"/>
          <a:srcRect/>
          <a:stretch>
            <a:fillRect/>
          </a:stretch>
        </p:blipFill>
        <p:spPr bwMode="auto">
          <a:xfrm>
            <a:off x="473742" y="1550633"/>
            <a:ext cx="1309166" cy="1309166"/>
          </a:xfrm>
          <a:prstGeom prst="rect">
            <a:avLst/>
          </a:prstGeom>
          <a:noFill/>
        </p:spPr>
      </p:pic>
      <p:pic>
        <p:nvPicPr>
          <p:cNvPr id="72708" name="Picture 4" descr="Image result for ustadz icon"/>
          <p:cNvPicPr>
            <a:picLocks noChangeAspect="1" noChangeArrowheads="1"/>
          </p:cNvPicPr>
          <p:nvPr/>
        </p:nvPicPr>
        <p:blipFill>
          <a:blip r:embed="rId3" cstate="print"/>
          <a:srcRect/>
          <a:stretch>
            <a:fillRect/>
          </a:stretch>
        </p:blipFill>
        <p:spPr bwMode="auto">
          <a:xfrm>
            <a:off x="3832037" y="1493712"/>
            <a:ext cx="1536847" cy="1413899"/>
          </a:xfrm>
          <a:prstGeom prst="rect">
            <a:avLst/>
          </a:prstGeom>
          <a:noFill/>
        </p:spPr>
      </p:pic>
      <p:sp>
        <p:nvSpPr>
          <p:cNvPr id="12" name="Rectangle 11"/>
          <p:cNvSpPr/>
          <p:nvPr/>
        </p:nvSpPr>
        <p:spPr>
          <a:xfrm>
            <a:off x="747148" y="2954917"/>
            <a:ext cx="744114" cy="506292"/>
          </a:xfrm>
          <a:prstGeom prst="rect">
            <a:avLst/>
          </a:prstGeom>
        </p:spPr>
        <p:txBody>
          <a:bodyPr wrap="none">
            <a:spAutoFit/>
          </a:bodyPr>
          <a:lstStyle/>
          <a:p>
            <a:pPr algn="ctr"/>
            <a:r>
              <a:rPr lang="id-ID" sz="1345">
                <a:latin typeface="Tw Cen MT" pitchFamily="34" charset="0"/>
              </a:rPr>
              <a:t>TV </a:t>
            </a:r>
            <a:endParaRPr lang="en-GB" sz="1345">
              <a:latin typeface="Tw Cen MT" pitchFamily="34" charset="0"/>
            </a:endParaRPr>
          </a:p>
          <a:p>
            <a:pPr algn="ctr"/>
            <a:r>
              <a:rPr lang="id-ID" sz="1345">
                <a:latin typeface="Tw Cen MT" pitchFamily="34" charset="0"/>
              </a:rPr>
              <a:t>(68,4%)</a:t>
            </a:r>
          </a:p>
        </p:txBody>
      </p:sp>
      <p:sp>
        <p:nvSpPr>
          <p:cNvPr id="13" name="Rectangle 12"/>
          <p:cNvSpPr/>
          <p:nvPr/>
        </p:nvSpPr>
        <p:spPr>
          <a:xfrm>
            <a:off x="3893271" y="2938419"/>
            <a:ext cx="1384995" cy="713272"/>
          </a:xfrm>
          <a:prstGeom prst="rect">
            <a:avLst/>
          </a:prstGeom>
        </p:spPr>
        <p:txBody>
          <a:bodyPr wrap="none">
            <a:spAutoFit/>
          </a:bodyPr>
          <a:lstStyle/>
          <a:p>
            <a:pPr algn="ctr"/>
            <a:r>
              <a:rPr lang="id-ID" sz="1345">
                <a:latin typeface="Tw Cen MT" pitchFamily="34" charset="0"/>
              </a:rPr>
              <a:t>Acara pengajian </a:t>
            </a:r>
            <a:endParaRPr lang="en-GB" sz="1345">
              <a:latin typeface="Tw Cen MT" pitchFamily="34" charset="0"/>
            </a:endParaRPr>
          </a:p>
          <a:p>
            <a:pPr algn="ctr"/>
            <a:r>
              <a:rPr lang="id-ID" sz="1345">
                <a:latin typeface="Tw Cen MT" pitchFamily="34" charset="0"/>
              </a:rPr>
              <a:t>dekat rumah </a:t>
            </a:r>
            <a:endParaRPr lang="en-GB" sz="1345">
              <a:latin typeface="Tw Cen MT" pitchFamily="34" charset="0"/>
            </a:endParaRPr>
          </a:p>
          <a:p>
            <a:pPr algn="ctr"/>
            <a:r>
              <a:rPr lang="id-ID" sz="1345">
                <a:latin typeface="Tw Cen MT" pitchFamily="34" charset="0"/>
              </a:rPr>
              <a:t>(54%)</a:t>
            </a:r>
          </a:p>
        </p:txBody>
      </p:sp>
      <p:sp>
        <p:nvSpPr>
          <p:cNvPr id="72710" name="AutoShape 6"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2" name="AutoShape 8"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4" name="AutoShape 10"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6" name="AutoShape 12"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8" name="AutoShape 14" descr="Related image"/>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pic>
        <p:nvPicPr>
          <p:cNvPr id="72719" name="Picture 15" descr="C:\Users\ortala\Downloads\Messages-512.png"/>
          <p:cNvPicPr>
            <a:picLocks noChangeAspect="1" noChangeArrowheads="1"/>
          </p:cNvPicPr>
          <p:nvPr/>
        </p:nvPicPr>
        <p:blipFill>
          <a:blip r:embed="rId4" cstate="print"/>
          <a:srcRect/>
          <a:stretch>
            <a:fillRect/>
          </a:stretch>
        </p:blipFill>
        <p:spPr bwMode="auto">
          <a:xfrm>
            <a:off x="2181350" y="1550632"/>
            <a:ext cx="1309166" cy="1309166"/>
          </a:xfrm>
          <a:prstGeom prst="rect">
            <a:avLst/>
          </a:prstGeom>
          <a:noFill/>
        </p:spPr>
      </p:pic>
      <p:pic>
        <p:nvPicPr>
          <p:cNvPr id="72721" name="Picture 17" descr="Related image"/>
          <p:cNvPicPr>
            <a:picLocks noChangeAspect="1" noChangeArrowheads="1"/>
          </p:cNvPicPr>
          <p:nvPr/>
        </p:nvPicPr>
        <p:blipFill>
          <a:blip r:embed="rId5" cstate="print"/>
          <a:srcRect/>
          <a:stretch>
            <a:fillRect/>
          </a:stretch>
        </p:blipFill>
        <p:spPr bwMode="auto">
          <a:xfrm>
            <a:off x="5767325" y="1550632"/>
            <a:ext cx="1309166" cy="1309166"/>
          </a:xfrm>
          <a:prstGeom prst="rect">
            <a:avLst/>
          </a:prstGeom>
          <a:noFill/>
        </p:spPr>
      </p:pic>
      <p:sp>
        <p:nvSpPr>
          <p:cNvPr id="72723" name="AutoShape 19" descr="Image result for internet.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pic>
        <p:nvPicPr>
          <p:cNvPr id="72724" name="Picture 20" descr="C:\Users\ortala\Downloads\eBOOK_ICON.png"/>
          <p:cNvPicPr>
            <a:picLocks noChangeAspect="1" noChangeArrowheads="1"/>
          </p:cNvPicPr>
          <p:nvPr/>
        </p:nvPicPr>
        <p:blipFill>
          <a:blip r:embed="rId6" cstate="print"/>
          <a:srcRect/>
          <a:stretch>
            <a:fillRect/>
          </a:stretch>
        </p:blipFill>
        <p:spPr bwMode="auto">
          <a:xfrm>
            <a:off x="7474933" y="1550632"/>
            <a:ext cx="1252245" cy="1461669"/>
          </a:xfrm>
          <a:prstGeom prst="rect">
            <a:avLst/>
          </a:prstGeom>
          <a:noFill/>
        </p:spPr>
      </p:pic>
      <p:sp>
        <p:nvSpPr>
          <p:cNvPr id="23" name="Rectangle 22"/>
          <p:cNvSpPr/>
          <p:nvPr/>
        </p:nvSpPr>
        <p:spPr>
          <a:xfrm>
            <a:off x="2067509" y="2954917"/>
            <a:ext cx="1536847" cy="713272"/>
          </a:xfrm>
          <a:prstGeom prst="rect">
            <a:avLst/>
          </a:prstGeom>
        </p:spPr>
        <p:txBody>
          <a:bodyPr wrap="square">
            <a:spAutoFit/>
          </a:bodyPr>
          <a:lstStyle/>
          <a:p>
            <a:pPr algn="ctr"/>
            <a:r>
              <a:rPr lang="id-ID" sz="1345">
                <a:latin typeface="Tw Cen MT" pitchFamily="34" charset="0"/>
              </a:rPr>
              <a:t>Broadcast akun messenger</a:t>
            </a:r>
            <a:endParaRPr lang="en-GB" sz="1345">
              <a:latin typeface="Tw Cen MT" pitchFamily="34" charset="0"/>
            </a:endParaRPr>
          </a:p>
          <a:p>
            <a:pPr algn="ctr"/>
            <a:r>
              <a:rPr lang="id-ID" sz="1345">
                <a:latin typeface="Tw Cen MT" pitchFamily="34" charset="0"/>
              </a:rPr>
              <a:t> (17%)</a:t>
            </a:r>
          </a:p>
        </p:txBody>
      </p:sp>
      <p:sp>
        <p:nvSpPr>
          <p:cNvPr id="24" name="Rectangle 23"/>
          <p:cNvSpPr/>
          <p:nvPr/>
        </p:nvSpPr>
        <p:spPr>
          <a:xfrm>
            <a:off x="5368884" y="2978841"/>
            <a:ext cx="2162969" cy="506292"/>
          </a:xfrm>
          <a:prstGeom prst="rect">
            <a:avLst/>
          </a:prstGeom>
        </p:spPr>
        <p:txBody>
          <a:bodyPr wrap="square">
            <a:spAutoFit/>
          </a:bodyPr>
          <a:lstStyle/>
          <a:p>
            <a:pPr algn="ctr"/>
            <a:r>
              <a:rPr lang="id-ID" sz="1345">
                <a:latin typeface="Tw Cen MT" pitchFamily="34" charset="0"/>
              </a:rPr>
              <a:t>Artikel di media sosial (14,1%) </a:t>
            </a:r>
          </a:p>
        </p:txBody>
      </p:sp>
      <p:sp>
        <p:nvSpPr>
          <p:cNvPr id="26" name="Rectangle 25"/>
          <p:cNvSpPr/>
          <p:nvPr/>
        </p:nvSpPr>
        <p:spPr>
          <a:xfrm>
            <a:off x="416822" y="3683763"/>
            <a:ext cx="8481116" cy="2575513"/>
          </a:xfrm>
          <a:prstGeom prst="rect">
            <a:avLst/>
          </a:prstGeom>
        </p:spPr>
        <p:txBody>
          <a:bodyPr wrap="square">
            <a:spAutoFit/>
          </a:bodyPr>
          <a:lstStyle/>
          <a:p>
            <a:pPr marL="341528" indent="-341528">
              <a:buFont typeface="+mj-lt"/>
              <a:buAutoNum type="arabicPeriod"/>
            </a:pPr>
            <a:r>
              <a:rPr lang="id-ID" sz="1793">
                <a:latin typeface="Tw Cen MT" pitchFamily="34" charset="0"/>
              </a:rPr>
              <a:t>Sumber informasi keislaman terbesar diperoleh dari media televisi. </a:t>
            </a:r>
            <a:endParaRPr lang="en-GB" sz="1793">
              <a:latin typeface="Tw Cen MT" pitchFamily="34" charset="0"/>
            </a:endParaRPr>
          </a:p>
          <a:p>
            <a:pPr marL="341528" indent="-341528">
              <a:buFont typeface="+mj-lt"/>
              <a:buAutoNum type="arabicPeriod"/>
            </a:pPr>
            <a:r>
              <a:rPr lang="id-ID" sz="1793">
                <a:latin typeface="Tw Cen MT" pitchFamily="34" charset="0"/>
              </a:rPr>
              <a:t>TV ternyata menjadi medium penting bagi proses keislaman seseorang. </a:t>
            </a:r>
            <a:endParaRPr lang="en-GB" sz="1793">
              <a:latin typeface="Tw Cen MT" pitchFamily="34" charset="0"/>
            </a:endParaRPr>
          </a:p>
          <a:p>
            <a:pPr marL="341528" indent="-341528">
              <a:buFont typeface="+mj-lt"/>
              <a:buAutoNum type="arabicPeriod"/>
            </a:pPr>
            <a:r>
              <a:rPr lang="id-ID" sz="1793">
                <a:latin typeface="Tw Cen MT" pitchFamily="34" charset="0"/>
              </a:rPr>
              <a:t>Mereka mendalami ajaran Islam justru bukan dari ulama melalui proses pembelajaran langsung, misalnya berguru kepada kyai atau ulama –tentu disebabkan oleh fa</a:t>
            </a:r>
            <a:r>
              <a:rPr lang="en-GB" sz="1793">
                <a:latin typeface="Tw Cen MT" pitchFamily="34" charset="0"/>
              </a:rPr>
              <a:t>k</a:t>
            </a:r>
            <a:r>
              <a:rPr lang="id-ID" sz="1793">
                <a:latin typeface="Tw Cen MT" pitchFamily="34" charset="0"/>
              </a:rPr>
              <a:t>tor waktu yang terbatas—akan tetapi diperoleh melalui sumber tidak langsung. </a:t>
            </a:r>
            <a:endParaRPr lang="en-GB" sz="1793">
              <a:latin typeface="Tw Cen MT" pitchFamily="34" charset="0"/>
            </a:endParaRPr>
          </a:p>
          <a:p>
            <a:pPr marL="341528" indent="-341528">
              <a:buFont typeface="+mj-lt"/>
              <a:buAutoNum type="arabicPeriod"/>
            </a:pPr>
            <a:r>
              <a:rPr lang="id-ID" sz="1793">
                <a:latin typeface="Tw Cen MT" pitchFamily="34" charset="0"/>
              </a:rPr>
              <a:t>Pemerintah memiliki regulasi yang lebih kuat dalam mengatur sumber informasi keagamaan ini, sebab Maklumat Menteri Agama yang pernah diedarkan beberapa bulan yang lalu, belum menjadi pedoman yang hebat untuk mengatur penyiaran agama tersebut,</a:t>
            </a:r>
          </a:p>
        </p:txBody>
      </p:sp>
    </p:spTree>
    <p:extLst>
      <p:ext uri="{BB962C8B-B14F-4D97-AF65-F5344CB8AC3E}">
        <p14:creationId xmlns:p14="http://schemas.microsoft.com/office/powerpoint/2010/main" val="306772891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1" y="403333"/>
            <a:ext cx="9144000" cy="6051334"/>
          </a:xfrm>
          <a:prstGeom prst="rect">
            <a:avLst/>
          </a:prstGeom>
        </p:spPr>
      </p:pic>
      <p:sp>
        <p:nvSpPr>
          <p:cNvPr id="3" name="Slide Number Placeholder 33"/>
          <p:cNvSpPr>
            <a:spLocks noGrp="1"/>
          </p:cNvSpPr>
          <p:nvPr>
            <p:ph type="sldNum" sz="quarter" idx="12"/>
          </p:nvPr>
        </p:nvSpPr>
        <p:spPr>
          <a:xfrm>
            <a:off x="8772869" y="7508443"/>
            <a:ext cx="2856283" cy="431304"/>
          </a:xfrm>
          <a:prstGeom prst="rect">
            <a:avLst/>
          </a:prstGeom>
        </p:spPr>
        <p:txBody>
          <a:bodyPr vert="horz" lIns="93252" tIns="46627" rIns="93252" bIns="46627" rtlCol="0" anchor="ctr"/>
          <a:lstStyle>
            <a:defPPr>
              <a:defRPr lang="en-US"/>
            </a:defPPr>
            <a:lvl1pPr marL="0" algn="r" defTabSz="1243046" rtl="0" eaLnBrk="1" latinLnBrk="0" hangingPunct="1">
              <a:defRPr sz="1200" kern="1200">
                <a:solidFill>
                  <a:schemeClr val="tx1">
                    <a:tint val="75000"/>
                  </a:schemeClr>
                </a:solidFill>
                <a:latin typeface="+mn-lt"/>
                <a:ea typeface="+mn-ea"/>
                <a:cs typeface="+mn-cs"/>
              </a:defRPr>
            </a:lvl1pPr>
            <a:lvl2pPr marL="621570" algn="l" defTabSz="1243140" rtl="0" eaLnBrk="1" latinLnBrk="0" hangingPunct="1">
              <a:defRPr sz="2300" kern="1200">
                <a:solidFill>
                  <a:schemeClr val="tx1"/>
                </a:solidFill>
                <a:latin typeface="+mn-lt"/>
                <a:ea typeface="+mn-ea"/>
                <a:cs typeface="+mn-cs"/>
              </a:defRPr>
            </a:lvl2pPr>
            <a:lvl3pPr marL="1243140" algn="l" defTabSz="1243140" rtl="0" eaLnBrk="1" latinLnBrk="0" hangingPunct="1">
              <a:defRPr sz="2300" kern="1200">
                <a:solidFill>
                  <a:schemeClr val="tx1"/>
                </a:solidFill>
                <a:latin typeface="+mn-lt"/>
                <a:ea typeface="+mn-ea"/>
                <a:cs typeface="+mn-cs"/>
              </a:defRPr>
            </a:lvl3pPr>
            <a:lvl4pPr marL="1864710" algn="l" defTabSz="1243140" rtl="0" eaLnBrk="1" latinLnBrk="0" hangingPunct="1">
              <a:defRPr sz="2300" kern="1200">
                <a:solidFill>
                  <a:schemeClr val="tx1"/>
                </a:solidFill>
                <a:latin typeface="+mn-lt"/>
                <a:ea typeface="+mn-ea"/>
                <a:cs typeface="+mn-cs"/>
              </a:defRPr>
            </a:lvl4pPr>
            <a:lvl5pPr marL="2486278" algn="l" defTabSz="1243140" rtl="0" eaLnBrk="1" latinLnBrk="0" hangingPunct="1">
              <a:defRPr sz="2300" kern="1200">
                <a:solidFill>
                  <a:schemeClr val="tx1"/>
                </a:solidFill>
                <a:latin typeface="+mn-lt"/>
                <a:ea typeface="+mn-ea"/>
                <a:cs typeface="+mn-cs"/>
              </a:defRPr>
            </a:lvl5pPr>
            <a:lvl6pPr marL="3107849" algn="l" defTabSz="1243140" rtl="0" eaLnBrk="1" latinLnBrk="0" hangingPunct="1">
              <a:defRPr sz="2300" kern="1200">
                <a:solidFill>
                  <a:schemeClr val="tx1"/>
                </a:solidFill>
                <a:latin typeface="+mn-lt"/>
                <a:ea typeface="+mn-ea"/>
                <a:cs typeface="+mn-cs"/>
              </a:defRPr>
            </a:lvl6pPr>
            <a:lvl7pPr marL="3729419" algn="l" defTabSz="1243140" rtl="0" eaLnBrk="1" latinLnBrk="0" hangingPunct="1">
              <a:defRPr sz="2300" kern="1200">
                <a:solidFill>
                  <a:schemeClr val="tx1"/>
                </a:solidFill>
                <a:latin typeface="+mn-lt"/>
                <a:ea typeface="+mn-ea"/>
                <a:cs typeface="+mn-cs"/>
              </a:defRPr>
            </a:lvl7pPr>
            <a:lvl8pPr marL="4350987" algn="l" defTabSz="1243140" rtl="0" eaLnBrk="1" latinLnBrk="0" hangingPunct="1">
              <a:defRPr sz="2300" kern="1200">
                <a:solidFill>
                  <a:schemeClr val="tx1"/>
                </a:solidFill>
                <a:latin typeface="+mn-lt"/>
                <a:ea typeface="+mn-ea"/>
                <a:cs typeface="+mn-cs"/>
              </a:defRPr>
            </a:lvl8pPr>
            <a:lvl9pPr marL="4972559" algn="l" defTabSz="1243140" rtl="0" eaLnBrk="1" latinLnBrk="0" hangingPunct="1">
              <a:defRPr sz="2300" kern="1200">
                <a:solidFill>
                  <a:schemeClr val="tx1"/>
                </a:solidFill>
                <a:latin typeface="+mn-lt"/>
                <a:ea typeface="+mn-ea"/>
                <a:cs typeface="+mn-cs"/>
              </a:defRPr>
            </a:lvl9pPr>
          </a:lstStyle>
          <a:p>
            <a:fld id="{5939B1FA-81F2-4940-9AF3-5EAFB5D6669B}" type="slidenum">
              <a:rPr lang="en-US" smtClean="0">
                <a:solidFill>
                  <a:prstClr val="black">
                    <a:tint val="75000"/>
                  </a:prstClr>
                </a:solidFill>
              </a:rPr>
              <a:pPr/>
              <a:t>7</a:t>
            </a:fld>
            <a:endParaRPr lang="en-US">
              <a:solidFill>
                <a:prstClr val="black">
                  <a:tint val="75000"/>
                </a:prstClr>
              </a:solidFill>
            </a:endParaRPr>
          </a:p>
        </p:txBody>
      </p:sp>
      <p:sp>
        <p:nvSpPr>
          <p:cNvPr id="70658" name="AutoShape 2" descr="Image result for coin.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0" name="AutoShape 6"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2" name="AutoShape 8"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4" name="AutoShape 10"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6" name="AutoShape 12"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8" name="AutoShape 14" descr="Related image"/>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23" name="AutoShape 19" descr="Image result for internet.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Tree>
    <p:extLst>
      <p:ext uri="{BB962C8B-B14F-4D97-AF65-F5344CB8AC3E}">
        <p14:creationId xmlns:p14="http://schemas.microsoft.com/office/powerpoint/2010/main" val="277313355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3"/>
          <p:cNvSpPr>
            <a:spLocks noGrp="1"/>
          </p:cNvSpPr>
          <p:nvPr>
            <p:ph type="sldNum" sz="quarter" idx="12"/>
          </p:nvPr>
        </p:nvSpPr>
        <p:spPr>
          <a:xfrm>
            <a:off x="8772869" y="7508443"/>
            <a:ext cx="2856283" cy="431304"/>
          </a:xfrm>
          <a:prstGeom prst="rect">
            <a:avLst/>
          </a:prstGeom>
        </p:spPr>
        <p:txBody>
          <a:bodyPr vert="horz" lIns="93252" tIns="46627" rIns="93252" bIns="46627" rtlCol="0" anchor="ctr"/>
          <a:lstStyle>
            <a:defPPr>
              <a:defRPr lang="en-US"/>
            </a:defPPr>
            <a:lvl1pPr marL="0" algn="r" defTabSz="1243046" rtl="0" eaLnBrk="1" latinLnBrk="0" hangingPunct="1">
              <a:defRPr sz="1200" kern="1200">
                <a:solidFill>
                  <a:schemeClr val="tx1">
                    <a:tint val="75000"/>
                  </a:schemeClr>
                </a:solidFill>
                <a:latin typeface="+mn-lt"/>
                <a:ea typeface="+mn-ea"/>
                <a:cs typeface="+mn-cs"/>
              </a:defRPr>
            </a:lvl1pPr>
            <a:lvl2pPr marL="621570" algn="l" defTabSz="1243140" rtl="0" eaLnBrk="1" latinLnBrk="0" hangingPunct="1">
              <a:defRPr sz="2300" kern="1200">
                <a:solidFill>
                  <a:schemeClr val="tx1"/>
                </a:solidFill>
                <a:latin typeface="+mn-lt"/>
                <a:ea typeface="+mn-ea"/>
                <a:cs typeface="+mn-cs"/>
              </a:defRPr>
            </a:lvl2pPr>
            <a:lvl3pPr marL="1243140" algn="l" defTabSz="1243140" rtl="0" eaLnBrk="1" latinLnBrk="0" hangingPunct="1">
              <a:defRPr sz="2300" kern="1200">
                <a:solidFill>
                  <a:schemeClr val="tx1"/>
                </a:solidFill>
                <a:latin typeface="+mn-lt"/>
                <a:ea typeface="+mn-ea"/>
                <a:cs typeface="+mn-cs"/>
              </a:defRPr>
            </a:lvl3pPr>
            <a:lvl4pPr marL="1864710" algn="l" defTabSz="1243140" rtl="0" eaLnBrk="1" latinLnBrk="0" hangingPunct="1">
              <a:defRPr sz="2300" kern="1200">
                <a:solidFill>
                  <a:schemeClr val="tx1"/>
                </a:solidFill>
                <a:latin typeface="+mn-lt"/>
                <a:ea typeface="+mn-ea"/>
                <a:cs typeface="+mn-cs"/>
              </a:defRPr>
            </a:lvl4pPr>
            <a:lvl5pPr marL="2486278" algn="l" defTabSz="1243140" rtl="0" eaLnBrk="1" latinLnBrk="0" hangingPunct="1">
              <a:defRPr sz="2300" kern="1200">
                <a:solidFill>
                  <a:schemeClr val="tx1"/>
                </a:solidFill>
                <a:latin typeface="+mn-lt"/>
                <a:ea typeface="+mn-ea"/>
                <a:cs typeface="+mn-cs"/>
              </a:defRPr>
            </a:lvl5pPr>
            <a:lvl6pPr marL="3107849" algn="l" defTabSz="1243140" rtl="0" eaLnBrk="1" latinLnBrk="0" hangingPunct="1">
              <a:defRPr sz="2300" kern="1200">
                <a:solidFill>
                  <a:schemeClr val="tx1"/>
                </a:solidFill>
                <a:latin typeface="+mn-lt"/>
                <a:ea typeface="+mn-ea"/>
                <a:cs typeface="+mn-cs"/>
              </a:defRPr>
            </a:lvl6pPr>
            <a:lvl7pPr marL="3729419" algn="l" defTabSz="1243140" rtl="0" eaLnBrk="1" latinLnBrk="0" hangingPunct="1">
              <a:defRPr sz="2300" kern="1200">
                <a:solidFill>
                  <a:schemeClr val="tx1"/>
                </a:solidFill>
                <a:latin typeface="+mn-lt"/>
                <a:ea typeface="+mn-ea"/>
                <a:cs typeface="+mn-cs"/>
              </a:defRPr>
            </a:lvl7pPr>
            <a:lvl8pPr marL="4350987" algn="l" defTabSz="1243140" rtl="0" eaLnBrk="1" latinLnBrk="0" hangingPunct="1">
              <a:defRPr sz="2300" kern="1200">
                <a:solidFill>
                  <a:schemeClr val="tx1"/>
                </a:solidFill>
                <a:latin typeface="+mn-lt"/>
                <a:ea typeface="+mn-ea"/>
                <a:cs typeface="+mn-cs"/>
              </a:defRPr>
            </a:lvl8pPr>
            <a:lvl9pPr marL="4972559" algn="l" defTabSz="1243140" rtl="0" eaLnBrk="1" latinLnBrk="0" hangingPunct="1">
              <a:defRPr sz="2300" kern="1200">
                <a:solidFill>
                  <a:schemeClr val="tx1"/>
                </a:solidFill>
                <a:latin typeface="+mn-lt"/>
                <a:ea typeface="+mn-ea"/>
                <a:cs typeface="+mn-cs"/>
              </a:defRPr>
            </a:lvl9pPr>
          </a:lstStyle>
          <a:p>
            <a:fld id="{5939B1FA-81F2-4940-9AF3-5EAFB5D6669B}" type="slidenum">
              <a:rPr lang="en-US" smtClean="0">
                <a:solidFill>
                  <a:prstClr val="black">
                    <a:tint val="75000"/>
                  </a:prstClr>
                </a:solidFill>
              </a:rPr>
              <a:pPr/>
              <a:t>8</a:t>
            </a:fld>
            <a:endParaRPr lang="en-US">
              <a:solidFill>
                <a:prstClr val="black">
                  <a:tint val="75000"/>
                </a:prstClr>
              </a:solidFill>
            </a:endParaRPr>
          </a:p>
        </p:txBody>
      </p:sp>
      <p:sp>
        <p:nvSpPr>
          <p:cNvPr id="70658" name="AutoShape 2" descr="Image result for coin.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0" name="AutoShape 6"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2" name="AutoShape 8"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4" name="AutoShape 10"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6" name="AutoShape 12"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8" name="AutoShape 14" descr="Related image"/>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23" name="AutoShape 19" descr="Image result for internet.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pic>
        <p:nvPicPr>
          <p:cNvPr id="2" name="Picture 1"/>
          <p:cNvPicPr>
            <a:picLocks noChangeAspect="1"/>
          </p:cNvPicPr>
          <p:nvPr/>
        </p:nvPicPr>
        <p:blipFill>
          <a:blip r:embed="rId2" cstate="print"/>
          <a:stretch>
            <a:fillRect/>
          </a:stretch>
        </p:blipFill>
        <p:spPr>
          <a:xfrm>
            <a:off x="0" y="403333"/>
            <a:ext cx="9144000" cy="6051334"/>
          </a:xfrm>
          <a:prstGeom prst="rect">
            <a:avLst/>
          </a:prstGeom>
        </p:spPr>
      </p:pic>
    </p:spTree>
    <p:extLst>
      <p:ext uri="{BB962C8B-B14F-4D97-AF65-F5344CB8AC3E}">
        <p14:creationId xmlns:p14="http://schemas.microsoft.com/office/powerpoint/2010/main" val="392259686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1" y="403333"/>
            <a:ext cx="9144000" cy="6051334"/>
          </a:xfrm>
          <a:prstGeom prst="rect">
            <a:avLst/>
          </a:prstGeom>
        </p:spPr>
      </p:pic>
      <p:sp>
        <p:nvSpPr>
          <p:cNvPr id="3" name="Slide Number Placeholder 33"/>
          <p:cNvSpPr>
            <a:spLocks noGrp="1"/>
          </p:cNvSpPr>
          <p:nvPr>
            <p:ph type="sldNum" sz="quarter" idx="12"/>
          </p:nvPr>
        </p:nvSpPr>
        <p:spPr>
          <a:xfrm>
            <a:off x="8772869" y="7508443"/>
            <a:ext cx="2856283" cy="431304"/>
          </a:xfrm>
          <a:prstGeom prst="rect">
            <a:avLst/>
          </a:prstGeom>
        </p:spPr>
        <p:txBody>
          <a:bodyPr vert="horz" lIns="93252" tIns="46627" rIns="93252" bIns="46627" rtlCol="0" anchor="ctr"/>
          <a:lstStyle>
            <a:defPPr>
              <a:defRPr lang="en-US"/>
            </a:defPPr>
            <a:lvl1pPr marL="0" algn="r" defTabSz="1243046" rtl="0" eaLnBrk="1" latinLnBrk="0" hangingPunct="1">
              <a:defRPr sz="1200" kern="1200">
                <a:solidFill>
                  <a:schemeClr val="tx1">
                    <a:tint val="75000"/>
                  </a:schemeClr>
                </a:solidFill>
                <a:latin typeface="+mn-lt"/>
                <a:ea typeface="+mn-ea"/>
                <a:cs typeface="+mn-cs"/>
              </a:defRPr>
            </a:lvl1pPr>
            <a:lvl2pPr marL="621570" algn="l" defTabSz="1243140" rtl="0" eaLnBrk="1" latinLnBrk="0" hangingPunct="1">
              <a:defRPr sz="2300" kern="1200">
                <a:solidFill>
                  <a:schemeClr val="tx1"/>
                </a:solidFill>
                <a:latin typeface="+mn-lt"/>
                <a:ea typeface="+mn-ea"/>
                <a:cs typeface="+mn-cs"/>
              </a:defRPr>
            </a:lvl2pPr>
            <a:lvl3pPr marL="1243140" algn="l" defTabSz="1243140" rtl="0" eaLnBrk="1" latinLnBrk="0" hangingPunct="1">
              <a:defRPr sz="2300" kern="1200">
                <a:solidFill>
                  <a:schemeClr val="tx1"/>
                </a:solidFill>
                <a:latin typeface="+mn-lt"/>
                <a:ea typeface="+mn-ea"/>
                <a:cs typeface="+mn-cs"/>
              </a:defRPr>
            </a:lvl3pPr>
            <a:lvl4pPr marL="1864710" algn="l" defTabSz="1243140" rtl="0" eaLnBrk="1" latinLnBrk="0" hangingPunct="1">
              <a:defRPr sz="2300" kern="1200">
                <a:solidFill>
                  <a:schemeClr val="tx1"/>
                </a:solidFill>
                <a:latin typeface="+mn-lt"/>
                <a:ea typeface="+mn-ea"/>
                <a:cs typeface="+mn-cs"/>
              </a:defRPr>
            </a:lvl4pPr>
            <a:lvl5pPr marL="2486278" algn="l" defTabSz="1243140" rtl="0" eaLnBrk="1" latinLnBrk="0" hangingPunct="1">
              <a:defRPr sz="2300" kern="1200">
                <a:solidFill>
                  <a:schemeClr val="tx1"/>
                </a:solidFill>
                <a:latin typeface="+mn-lt"/>
                <a:ea typeface="+mn-ea"/>
                <a:cs typeface="+mn-cs"/>
              </a:defRPr>
            </a:lvl5pPr>
            <a:lvl6pPr marL="3107849" algn="l" defTabSz="1243140" rtl="0" eaLnBrk="1" latinLnBrk="0" hangingPunct="1">
              <a:defRPr sz="2300" kern="1200">
                <a:solidFill>
                  <a:schemeClr val="tx1"/>
                </a:solidFill>
                <a:latin typeface="+mn-lt"/>
                <a:ea typeface="+mn-ea"/>
                <a:cs typeface="+mn-cs"/>
              </a:defRPr>
            </a:lvl6pPr>
            <a:lvl7pPr marL="3729419" algn="l" defTabSz="1243140" rtl="0" eaLnBrk="1" latinLnBrk="0" hangingPunct="1">
              <a:defRPr sz="2300" kern="1200">
                <a:solidFill>
                  <a:schemeClr val="tx1"/>
                </a:solidFill>
                <a:latin typeface="+mn-lt"/>
                <a:ea typeface="+mn-ea"/>
                <a:cs typeface="+mn-cs"/>
              </a:defRPr>
            </a:lvl7pPr>
            <a:lvl8pPr marL="4350987" algn="l" defTabSz="1243140" rtl="0" eaLnBrk="1" latinLnBrk="0" hangingPunct="1">
              <a:defRPr sz="2300" kern="1200">
                <a:solidFill>
                  <a:schemeClr val="tx1"/>
                </a:solidFill>
                <a:latin typeface="+mn-lt"/>
                <a:ea typeface="+mn-ea"/>
                <a:cs typeface="+mn-cs"/>
              </a:defRPr>
            </a:lvl8pPr>
            <a:lvl9pPr marL="4972559" algn="l" defTabSz="1243140" rtl="0" eaLnBrk="1" latinLnBrk="0" hangingPunct="1">
              <a:defRPr sz="2300" kern="1200">
                <a:solidFill>
                  <a:schemeClr val="tx1"/>
                </a:solidFill>
                <a:latin typeface="+mn-lt"/>
                <a:ea typeface="+mn-ea"/>
                <a:cs typeface="+mn-cs"/>
              </a:defRPr>
            </a:lvl9pPr>
          </a:lstStyle>
          <a:p>
            <a:fld id="{5939B1FA-81F2-4940-9AF3-5EAFB5D6669B}" type="slidenum">
              <a:rPr lang="en-US" smtClean="0">
                <a:solidFill>
                  <a:prstClr val="black">
                    <a:tint val="75000"/>
                  </a:prstClr>
                </a:solidFill>
              </a:rPr>
              <a:pPr/>
              <a:t>9</a:t>
            </a:fld>
            <a:endParaRPr lang="en-US">
              <a:solidFill>
                <a:prstClr val="black">
                  <a:tint val="75000"/>
                </a:prstClr>
              </a:solidFill>
            </a:endParaRPr>
          </a:p>
        </p:txBody>
      </p:sp>
      <p:sp>
        <p:nvSpPr>
          <p:cNvPr id="70658" name="AutoShape 2" descr="Image result for coin.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0" name="AutoShape 6"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2" name="AutoShape 8"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4" name="AutoShape 10"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6" name="AutoShape 12"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8" name="AutoShape 14" descr="Related image"/>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23" name="AutoShape 19" descr="Image result for internet.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Tree>
    <p:extLst>
      <p:ext uri="{BB962C8B-B14F-4D97-AF65-F5344CB8AC3E}">
        <p14:creationId xmlns:p14="http://schemas.microsoft.com/office/powerpoint/2010/main" val="35161886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 y="403333"/>
            <a:ext cx="9144000" cy="6051334"/>
          </a:xfrm>
          <a:prstGeom prst="rect">
            <a:avLst/>
          </a:prstGeom>
        </p:spPr>
      </p:pic>
      <p:sp>
        <p:nvSpPr>
          <p:cNvPr id="3" name="Slide Number Placeholder 33"/>
          <p:cNvSpPr>
            <a:spLocks noGrp="1"/>
          </p:cNvSpPr>
          <p:nvPr>
            <p:ph type="sldNum" sz="quarter" idx="12"/>
          </p:nvPr>
        </p:nvSpPr>
        <p:spPr>
          <a:xfrm>
            <a:off x="8772869" y="7508443"/>
            <a:ext cx="2856283" cy="431304"/>
          </a:xfrm>
          <a:prstGeom prst="rect">
            <a:avLst/>
          </a:prstGeom>
        </p:spPr>
        <p:txBody>
          <a:bodyPr vert="horz" lIns="93252" tIns="46627" rIns="93252" bIns="46627" rtlCol="0" anchor="ctr"/>
          <a:lstStyle>
            <a:defPPr>
              <a:defRPr lang="en-US"/>
            </a:defPPr>
            <a:lvl1pPr marL="0" algn="r" defTabSz="1243046" rtl="0" eaLnBrk="1" latinLnBrk="0" hangingPunct="1">
              <a:defRPr sz="1200" kern="1200">
                <a:solidFill>
                  <a:schemeClr val="tx1">
                    <a:tint val="75000"/>
                  </a:schemeClr>
                </a:solidFill>
                <a:latin typeface="+mn-lt"/>
                <a:ea typeface="+mn-ea"/>
                <a:cs typeface="+mn-cs"/>
              </a:defRPr>
            </a:lvl1pPr>
            <a:lvl2pPr marL="621570" algn="l" defTabSz="1243140" rtl="0" eaLnBrk="1" latinLnBrk="0" hangingPunct="1">
              <a:defRPr sz="2300" kern="1200">
                <a:solidFill>
                  <a:schemeClr val="tx1"/>
                </a:solidFill>
                <a:latin typeface="+mn-lt"/>
                <a:ea typeface="+mn-ea"/>
                <a:cs typeface="+mn-cs"/>
              </a:defRPr>
            </a:lvl2pPr>
            <a:lvl3pPr marL="1243140" algn="l" defTabSz="1243140" rtl="0" eaLnBrk="1" latinLnBrk="0" hangingPunct="1">
              <a:defRPr sz="2300" kern="1200">
                <a:solidFill>
                  <a:schemeClr val="tx1"/>
                </a:solidFill>
                <a:latin typeface="+mn-lt"/>
                <a:ea typeface="+mn-ea"/>
                <a:cs typeface="+mn-cs"/>
              </a:defRPr>
            </a:lvl3pPr>
            <a:lvl4pPr marL="1864710" algn="l" defTabSz="1243140" rtl="0" eaLnBrk="1" latinLnBrk="0" hangingPunct="1">
              <a:defRPr sz="2300" kern="1200">
                <a:solidFill>
                  <a:schemeClr val="tx1"/>
                </a:solidFill>
                <a:latin typeface="+mn-lt"/>
                <a:ea typeface="+mn-ea"/>
                <a:cs typeface="+mn-cs"/>
              </a:defRPr>
            </a:lvl4pPr>
            <a:lvl5pPr marL="2486278" algn="l" defTabSz="1243140" rtl="0" eaLnBrk="1" latinLnBrk="0" hangingPunct="1">
              <a:defRPr sz="2300" kern="1200">
                <a:solidFill>
                  <a:schemeClr val="tx1"/>
                </a:solidFill>
                <a:latin typeface="+mn-lt"/>
                <a:ea typeface="+mn-ea"/>
                <a:cs typeface="+mn-cs"/>
              </a:defRPr>
            </a:lvl5pPr>
            <a:lvl6pPr marL="3107849" algn="l" defTabSz="1243140" rtl="0" eaLnBrk="1" latinLnBrk="0" hangingPunct="1">
              <a:defRPr sz="2300" kern="1200">
                <a:solidFill>
                  <a:schemeClr val="tx1"/>
                </a:solidFill>
                <a:latin typeface="+mn-lt"/>
                <a:ea typeface="+mn-ea"/>
                <a:cs typeface="+mn-cs"/>
              </a:defRPr>
            </a:lvl6pPr>
            <a:lvl7pPr marL="3729419" algn="l" defTabSz="1243140" rtl="0" eaLnBrk="1" latinLnBrk="0" hangingPunct="1">
              <a:defRPr sz="2300" kern="1200">
                <a:solidFill>
                  <a:schemeClr val="tx1"/>
                </a:solidFill>
                <a:latin typeface="+mn-lt"/>
                <a:ea typeface="+mn-ea"/>
                <a:cs typeface="+mn-cs"/>
              </a:defRPr>
            </a:lvl7pPr>
            <a:lvl8pPr marL="4350987" algn="l" defTabSz="1243140" rtl="0" eaLnBrk="1" latinLnBrk="0" hangingPunct="1">
              <a:defRPr sz="2300" kern="1200">
                <a:solidFill>
                  <a:schemeClr val="tx1"/>
                </a:solidFill>
                <a:latin typeface="+mn-lt"/>
                <a:ea typeface="+mn-ea"/>
                <a:cs typeface="+mn-cs"/>
              </a:defRPr>
            </a:lvl8pPr>
            <a:lvl9pPr marL="4972559" algn="l" defTabSz="1243140" rtl="0" eaLnBrk="1" latinLnBrk="0" hangingPunct="1">
              <a:defRPr sz="2300" kern="1200">
                <a:solidFill>
                  <a:schemeClr val="tx1"/>
                </a:solidFill>
                <a:latin typeface="+mn-lt"/>
                <a:ea typeface="+mn-ea"/>
                <a:cs typeface="+mn-cs"/>
              </a:defRPr>
            </a:lvl9pPr>
          </a:lstStyle>
          <a:p>
            <a:fld id="{5939B1FA-81F2-4940-9AF3-5EAFB5D6669B}" type="slidenum">
              <a:rPr lang="en-US" smtClean="0">
                <a:solidFill>
                  <a:prstClr val="black">
                    <a:tint val="75000"/>
                  </a:prstClr>
                </a:solidFill>
              </a:rPr>
              <a:pPr/>
              <a:t>10</a:t>
            </a:fld>
            <a:endParaRPr lang="en-US">
              <a:solidFill>
                <a:prstClr val="black">
                  <a:tint val="75000"/>
                </a:prstClr>
              </a:solidFill>
            </a:endParaRPr>
          </a:p>
        </p:txBody>
      </p:sp>
      <p:sp>
        <p:nvSpPr>
          <p:cNvPr id="70658" name="AutoShape 2" descr="Image result for coin.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0" name="AutoShape 6"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2" name="AutoShape 8"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4" name="AutoShape 10"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6" name="AutoShape 12" descr="Image result for messenger 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18" name="AutoShape 14" descr="Related image"/>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
        <p:nvSpPr>
          <p:cNvPr id="72723" name="AutoShape 19" descr="Image result for internet.icon"/>
          <p:cNvSpPr>
            <a:spLocks noChangeAspect="1" noChangeArrowheads="1"/>
          </p:cNvSpPr>
          <p:nvPr/>
        </p:nvSpPr>
        <p:spPr bwMode="auto">
          <a:xfrm>
            <a:off x="116212" y="295422"/>
            <a:ext cx="227681" cy="227682"/>
          </a:xfrm>
          <a:prstGeom prst="rect">
            <a:avLst/>
          </a:prstGeom>
          <a:noFill/>
        </p:spPr>
        <p:txBody>
          <a:bodyPr vert="horz" wrap="square" lIns="68304" tIns="34152" rIns="68304" bIns="34152" numCol="1" anchor="t" anchorCtr="0" compatLnSpc="1">
            <a:prstTxWarp prst="textNoShape">
              <a:avLst/>
            </a:prstTxWarp>
          </a:bodyPr>
          <a:lstStyle/>
          <a:p>
            <a:endParaRPr lang="id-ID" sz="1793"/>
          </a:p>
        </p:txBody>
      </p:sp>
    </p:spTree>
    <p:extLst>
      <p:ext uri="{BB962C8B-B14F-4D97-AF65-F5344CB8AC3E}">
        <p14:creationId xmlns:p14="http://schemas.microsoft.com/office/powerpoint/2010/main" val="333178079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PENDIDIKAN AGAMA </a:t>
            </a:r>
            <a:br>
              <a:rPr lang="en-US" dirty="0"/>
            </a:br>
            <a:r>
              <a:rPr lang="en-US" dirty="0"/>
              <a:t>BAGI GENERASI MILENIAL</a:t>
            </a:r>
          </a:p>
        </p:txBody>
      </p:sp>
      <p:sp>
        <p:nvSpPr>
          <p:cNvPr id="3" name="Content Placeholder 2"/>
          <p:cNvSpPr>
            <a:spLocks noGrp="1"/>
          </p:cNvSpPr>
          <p:nvPr>
            <p:ph idx="1"/>
          </p:nvPr>
        </p:nvSpPr>
        <p:spPr/>
        <p:txBody>
          <a:bodyPr/>
          <a:lstStyle/>
          <a:p>
            <a:r>
              <a:rPr lang="en-US" dirty="0" err="1"/>
              <a:t>Pendidikan</a:t>
            </a:r>
            <a:r>
              <a:rPr lang="en-US" dirty="0"/>
              <a:t> agama </a:t>
            </a:r>
            <a:r>
              <a:rPr lang="en-US" dirty="0" err="1"/>
              <a:t>memilki</a:t>
            </a:r>
            <a:r>
              <a:rPr lang="en-US" dirty="0"/>
              <a:t> </a:t>
            </a:r>
            <a:r>
              <a:rPr lang="en-US" dirty="0" err="1"/>
              <a:t>sejumlah</a:t>
            </a:r>
            <a:r>
              <a:rPr lang="en-US" dirty="0"/>
              <a:t> </a:t>
            </a:r>
            <a:r>
              <a:rPr lang="en-US" dirty="0" err="1"/>
              <a:t>pengaruh</a:t>
            </a:r>
            <a:r>
              <a:rPr lang="en-US" dirty="0"/>
              <a:t> </a:t>
            </a:r>
            <a:r>
              <a:rPr lang="en-US" dirty="0" err="1"/>
              <a:t>bagi</a:t>
            </a:r>
            <a:r>
              <a:rPr lang="en-US" dirty="0"/>
              <a:t> </a:t>
            </a:r>
            <a:r>
              <a:rPr lang="en-US" dirty="0" err="1"/>
              <a:t>anak</a:t>
            </a:r>
            <a:r>
              <a:rPr lang="en-US" dirty="0"/>
              <a:t> </a:t>
            </a:r>
            <a:r>
              <a:rPr lang="en-US" dirty="0" err="1"/>
              <a:t>didik</a:t>
            </a:r>
            <a:r>
              <a:rPr lang="en-US" dirty="0"/>
              <a:t>, </a:t>
            </a:r>
            <a:r>
              <a:rPr lang="en-US" dirty="0" err="1"/>
              <a:t>baik</a:t>
            </a:r>
            <a:r>
              <a:rPr lang="en-US" dirty="0"/>
              <a:t> di </a:t>
            </a:r>
            <a:r>
              <a:rPr lang="en-US" dirty="0" err="1"/>
              <a:t>pendidikan</a:t>
            </a:r>
            <a:r>
              <a:rPr lang="en-US" dirty="0"/>
              <a:t> </a:t>
            </a:r>
            <a:r>
              <a:rPr lang="en-US" dirty="0" err="1"/>
              <a:t>dasar</a:t>
            </a:r>
            <a:r>
              <a:rPr lang="en-US" dirty="0"/>
              <a:t>, </a:t>
            </a:r>
            <a:r>
              <a:rPr lang="en-US" dirty="0" err="1"/>
              <a:t>menengah</a:t>
            </a:r>
            <a:r>
              <a:rPr lang="en-US" dirty="0"/>
              <a:t> </a:t>
            </a:r>
            <a:r>
              <a:rPr lang="en-US" dirty="0" err="1"/>
              <a:t>dan</a:t>
            </a:r>
            <a:r>
              <a:rPr lang="en-US" dirty="0"/>
              <a:t> </a:t>
            </a:r>
            <a:r>
              <a:rPr lang="en-US" dirty="0" err="1"/>
              <a:t>pendidikan</a:t>
            </a:r>
            <a:r>
              <a:rPr lang="en-US" dirty="0"/>
              <a:t> </a:t>
            </a:r>
            <a:r>
              <a:rPr lang="en-US" dirty="0" err="1"/>
              <a:t>tinggi</a:t>
            </a:r>
            <a:r>
              <a:rPr lang="en-US" dirty="0"/>
              <a:t>.</a:t>
            </a:r>
          </a:p>
          <a:p>
            <a:r>
              <a:rPr lang="en-US" dirty="0"/>
              <a:t>Media </a:t>
            </a:r>
            <a:r>
              <a:rPr lang="en-US" dirty="0" err="1"/>
              <a:t>informasi</a:t>
            </a:r>
            <a:r>
              <a:rPr lang="en-US" dirty="0"/>
              <a:t> </a:t>
            </a:r>
            <a:r>
              <a:rPr lang="en-US" dirty="0" err="1"/>
              <a:t>keagamaan</a:t>
            </a:r>
            <a:r>
              <a:rPr lang="en-US" dirty="0"/>
              <a:t> </a:t>
            </a:r>
            <a:r>
              <a:rPr lang="en-US" dirty="0" err="1"/>
              <a:t>mempengaruhi</a:t>
            </a:r>
            <a:r>
              <a:rPr lang="en-US" dirty="0"/>
              <a:t> </a:t>
            </a:r>
            <a:r>
              <a:rPr lang="en-US" dirty="0" err="1"/>
              <a:t>terhadap</a:t>
            </a:r>
            <a:r>
              <a:rPr lang="en-US" dirty="0"/>
              <a:t> </a:t>
            </a:r>
            <a:r>
              <a:rPr lang="en-US" dirty="0" err="1"/>
              <a:t>perilaku</a:t>
            </a:r>
            <a:r>
              <a:rPr lang="en-US" dirty="0"/>
              <a:t> </a:t>
            </a:r>
            <a:r>
              <a:rPr lang="en-US" dirty="0" err="1"/>
              <a:t>keberagamaan</a:t>
            </a:r>
            <a:r>
              <a:rPr lang="en-US" dirty="0"/>
              <a:t> </a:t>
            </a:r>
            <a:r>
              <a:rPr lang="en-US" dirty="0" err="1"/>
              <a:t>generasi</a:t>
            </a:r>
            <a:r>
              <a:rPr lang="en-US" dirty="0"/>
              <a:t> </a:t>
            </a:r>
            <a:r>
              <a:rPr lang="en-US" dirty="0" err="1"/>
              <a:t>milenial</a:t>
            </a:r>
            <a:endParaRPr lang="en-US" dirty="0"/>
          </a:p>
          <a:p>
            <a:r>
              <a:rPr lang="en-US" dirty="0" err="1"/>
              <a:t>Generasi</a:t>
            </a:r>
            <a:r>
              <a:rPr lang="en-US" dirty="0"/>
              <a:t> Z </a:t>
            </a:r>
            <a:r>
              <a:rPr lang="en-US" dirty="0" err="1"/>
              <a:t>memiliki</a:t>
            </a:r>
            <a:r>
              <a:rPr lang="en-US" dirty="0"/>
              <a:t> </a:t>
            </a:r>
            <a:r>
              <a:rPr lang="en-US" dirty="0" err="1"/>
              <a:t>pandangan</a:t>
            </a:r>
            <a:r>
              <a:rPr lang="en-US" dirty="0"/>
              <a:t> </a:t>
            </a:r>
            <a:r>
              <a:rPr lang="en-US" dirty="0" err="1"/>
              <a:t>dan</a:t>
            </a:r>
            <a:r>
              <a:rPr lang="en-US" dirty="0"/>
              <a:t> </a:t>
            </a:r>
            <a:r>
              <a:rPr lang="en-US" dirty="0" err="1"/>
              <a:t>sikap</a:t>
            </a:r>
            <a:r>
              <a:rPr lang="en-US" dirty="0"/>
              <a:t> yang </a:t>
            </a:r>
            <a:r>
              <a:rPr lang="en-US" dirty="0" err="1"/>
              <a:t>tidak</a:t>
            </a:r>
            <a:r>
              <a:rPr lang="en-US" dirty="0"/>
              <a:t> anti </a:t>
            </a:r>
            <a:r>
              <a:rPr lang="en-US" dirty="0" err="1"/>
              <a:t>terhadap</a:t>
            </a:r>
            <a:r>
              <a:rPr lang="en-US" dirty="0"/>
              <a:t> NKRI</a:t>
            </a:r>
          </a:p>
          <a:p>
            <a:r>
              <a:rPr lang="en-US" dirty="0" err="1">
                <a:highlight>
                  <a:srgbClr val="FFFF00"/>
                </a:highlight>
              </a:rPr>
              <a:t>Pendidikan</a:t>
            </a:r>
            <a:r>
              <a:rPr lang="en-US" dirty="0">
                <a:highlight>
                  <a:srgbClr val="FFFF00"/>
                </a:highlight>
              </a:rPr>
              <a:t> agama “yang </a:t>
            </a:r>
            <a:r>
              <a:rPr lang="en-US" dirty="0" err="1">
                <a:highlight>
                  <a:srgbClr val="FFFF00"/>
                </a:highlight>
              </a:rPr>
              <a:t>baik</a:t>
            </a:r>
            <a:r>
              <a:rPr lang="en-US" dirty="0">
                <a:highlight>
                  <a:srgbClr val="FFFF00"/>
                </a:highlight>
              </a:rPr>
              <a:t>” </a:t>
            </a:r>
            <a:r>
              <a:rPr lang="en-US" dirty="0" err="1">
                <a:highlight>
                  <a:srgbClr val="FFFF00"/>
                </a:highlight>
              </a:rPr>
              <a:t>dapat</a:t>
            </a:r>
            <a:r>
              <a:rPr lang="en-US" dirty="0">
                <a:highlight>
                  <a:srgbClr val="FFFF00"/>
                </a:highlight>
              </a:rPr>
              <a:t> </a:t>
            </a:r>
            <a:r>
              <a:rPr lang="en-US" dirty="0" err="1">
                <a:highlight>
                  <a:srgbClr val="FFFF00"/>
                </a:highlight>
              </a:rPr>
              <a:t>meredam</a:t>
            </a:r>
            <a:r>
              <a:rPr lang="en-US" dirty="0">
                <a:highlight>
                  <a:srgbClr val="FFFF00"/>
                </a:highlight>
              </a:rPr>
              <a:t> </a:t>
            </a:r>
            <a:r>
              <a:rPr lang="en-US" dirty="0" err="1">
                <a:highlight>
                  <a:srgbClr val="FFFF00"/>
                </a:highlight>
              </a:rPr>
              <a:t>radikalisme</a:t>
            </a:r>
            <a:r>
              <a:rPr lang="en-US" dirty="0">
                <a:highlight>
                  <a:srgbClr val="FFFF00"/>
                </a:highlight>
              </a:rPr>
              <a:t> dan </a:t>
            </a:r>
            <a:r>
              <a:rPr lang="en-US" dirty="0" err="1">
                <a:highlight>
                  <a:srgbClr val="FFFF00"/>
                </a:highlight>
              </a:rPr>
              <a:t>intoleransi</a:t>
            </a:r>
            <a:endParaRPr lang="en-US" dirty="0">
              <a:highlight>
                <a:srgbClr val="FFFF00"/>
              </a:highlight>
            </a:endParaRPr>
          </a:p>
          <a:p>
            <a:pPr marL="0" indent="0">
              <a:buNone/>
            </a:pPr>
            <a:endParaRPr lang="en-US" dirty="0"/>
          </a:p>
        </p:txBody>
      </p:sp>
      <p:sp>
        <p:nvSpPr>
          <p:cNvPr id="4" name="Slide Number Placeholder 3"/>
          <p:cNvSpPr>
            <a:spLocks noGrp="1"/>
          </p:cNvSpPr>
          <p:nvPr>
            <p:ph type="sldNum" sz="quarter" idx="12"/>
          </p:nvPr>
        </p:nvSpPr>
        <p:spPr>
          <a:xfrm>
            <a:off x="8772869" y="7508443"/>
            <a:ext cx="2856283" cy="431304"/>
          </a:xfrm>
          <a:prstGeom prst="rect">
            <a:avLst/>
          </a:prstGeom>
        </p:spPr>
        <p:txBody>
          <a:bodyPr vert="horz" lIns="93252" tIns="46627" rIns="93252" bIns="46627" rtlCol="0" anchor="ctr"/>
          <a:lstStyle>
            <a:defPPr>
              <a:defRPr lang="en-US"/>
            </a:defPPr>
            <a:lvl1pPr marL="0" algn="r" defTabSz="1243046" rtl="0" eaLnBrk="1" latinLnBrk="0" hangingPunct="1">
              <a:defRPr sz="1200" kern="1200">
                <a:solidFill>
                  <a:schemeClr val="tx1">
                    <a:tint val="75000"/>
                  </a:schemeClr>
                </a:solidFill>
                <a:latin typeface="+mn-lt"/>
                <a:ea typeface="+mn-ea"/>
                <a:cs typeface="+mn-cs"/>
              </a:defRPr>
            </a:lvl1pPr>
            <a:lvl2pPr marL="621570" algn="l" defTabSz="1243140" rtl="0" eaLnBrk="1" latinLnBrk="0" hangingPunct="1">
              <a:defRPr sz="2300" kern="1200">
                <a:solidFill>
                  <a:schemeClr val="tx1"/>
                </a:solidFill>
                <a:latin typeface="+mn-lt"/>
                <a:ea typeface="+mn-ea"/>
                <a:cs typeface="+mn-cs"/>
              </a:defRPr>
            </a:lvl2pPr>
            <a:lvl3pPr marL="1243140" algn="l" defTabSz="1243140" rtl="0" eaLnBrk="1" latinLnBrk="0" hangingPunct="1">
              <a:defRPr sz="2300" kern="1200">
                <a:solidFill>
                  <a:schemeClr val="tx1"/>
                </a:solidFill>
                <a:latin typeface="+mn-lt"/>
                <a:ea typeface="+mn-ea"/>
                <a:cs typeface="+mn-cs"/>
              </a:defRPr>
            </a:lvl3pPr>
            <a:lvl4pPr marL="1864710" algn="l" defTabSz="1243140" rtl="0" eaLnBrk="1" latinLnBrk="0" hangingPunct="1">
              <a:defRPr sz="2300" kern="1200">
                <a:solidFill>
                  <a:schemeClr val="tx1"/>
                </a:solidFill>
                <a:latin typeface="+mn-lt"/>
                <a:ea typeface="+mn-ea"/>
                <a:cs typeface="+mn-cs"/>
              </a:defRPr>
            </a:lvl4pPr>
            <a:lvl5pPr marL="2486278" algn="l" defTabSz="1243140" rtl="0" eaLnBrk="1" latinLnBrk="0" hangingPunct="1">
              <a:defRPr sz="2300" kern="1200">
                <a:solidFill>
                  <a:schemeClr val="tx1"/>
                </a:solidFill>
                <a:latin typeface="+mn-lt"/>
                <a:ea typeface="+mn-ea"/>
                <a:cs typeface="+mn-cs"/>
              </a:defRPr>
            </a:lvl5pPr>
            <a:lvl6pPr marL="3107849" algn="l" defTabSz="1243140" rtl="0" eaLnBrk="1" latinLnBrk="0" hangingPunct="1">
              <a:defRPr sz="2300" kern="1200">
                <a:solidFill>
                  <a:schemeClr val="tx1"/>
                </a:solidFill>
                <a:latin typeface="+mn-lt"/>
                <a:ea typeface="+mn-ea"/>
                <a:cs typeface="+mn-cs"/>
              </a:defRPr>
            </a:lvl6pPr>
            <a:lvl7pPr marL="3729419" algn="l" defTabSz="1243140" rtl="0" eaLnBrk="1" latinLnBrk="0" hangingPunct="1">
              <a:defRPr sz="2300" kern="1200">
                <a:solidFill>
                  <a:schemeClr val="tx1"/>
                </a:solidFill>
                <a:latin typeface="+mn-lt"/>
                <a:ea typeface="+mn-ea"/>
                <a:cs typeface="+mn-cs"/>
              </a:defRPr>
            </a:lvl7pPr>
            <a:lvl8pPr marL="4350987" algn="l" defTabSz="1243140" rtl="0" eaLnBrk="1" latinLnBrk="0" hangingPunct="1">
              <a:defRPr sz="2300" kern="1200">
                <a:solidFill>
                  <a:schemeClr val="tx1"/>
                </a:solidFill>
                <a:latin typeface="+mn-lt"/>
                <a:ea typeface="+mn-ea"/>
                <a:cs typeface="+mn-cs"/>
              </a:defRPr>
            </a:lvl8pPr>
            <a:lvl9pPr marL="4972559" algn="l" defTabSz="1243140" rtl="0" eaLnBrk="1" latinLnBrk="0" hangingPunct="1">
              <a:defRPr sz="2300" kern="1200">
                <a:solidFill>
                  <a:schemeClr val="tx1"/>
                </a:solidFill>
                <a:latin typeface="+mn-lt"/>
                <a:ea typeface="+mn-ea"/>
                <a:cs typeface="+mn-cs"/>
              </a:defRPr>
            </a:lvl9pPr>
          </a:lstStyle>
          <a:p>
            <a:fld id="{5939B1FA-81F2-4940-9AF3-5EAFB5D6669B}" type="slidenum">
              <a:rPr lang="en-US" smtClean="0">
                <a:solidFill>
                  <a:prstClr val="black">
                    <a:tint val="75000"/>
                  </a:prstClr>
                </a:solidFill>
              </a:rPr>
              <a:pPr/>
              <a:t>11</a:t>
            </a:fld>
            <a:endParaRPr lang="en-US">
              <a:solidFill>
                <a:prstClr val="black">
                  <a:tint val="75000"/>
                </a:prstClr>
              </a:solidFill>
            </a:endParaRPr>
          </a:p>
        </p:txBody>
      </p:sp>
    </p:spTree>
    <p:extLst>
      <p:ext uri="{BB962C8B-B14F-4D97-AF65-F5344CB8AC3E}">
        <p14:creationId xmlns:p14="http://schemas.microsoft.com/office/powerpoint/2010/main" val="2383064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sz="2400" b="1" cap="all" dirty="0">
                <a:solidFill>
                  <a:srgbClr val="570748"/>
                </a:solidFill>
                <a:latin typeface="Times New Roman" panose="02020603050405020304" pitchFamily="18" charset="0"/>
                <a:cs typeface="Times New Roman" panose="02020603050405020304" pitchFamily="18" charset="0"/>
              </a:rPr>
              <a:t>Ketika </a:t>
            </a:r>
            <a:r>
              <a:rPr lang="en-US" sz="2400" b="1" cap="all" dirty="0" err="1">
                <a:solidFill>
                  <a:srgbClr val="570748"/>
                </a:solidFill>
                <a:latin typeface="Times New Roman" panose="02020603050405020304" pitchFamily="18" charset="0"/>
                <a:cs typeface="Times New Roman" panose="02020603050405020304" pitchFamily="18" charset="0"/>
              </a:rPr>
              <a:t>beragama</a:t>
            </a:r>
            <a:r>
              <a:rPr lang="en-US" sz="2400" b="1" cap="all" dirty="0">
                <a:solidFill>
                  <a:srgbClr val="570748"/>
                </a:solidFill>
                <a:latin typeface="Times New Roman" panose="02020603050405020304" pitchFamily="18" charset="0"/>
                <a:cs typeface="Times New Roman" panose="02020603050405020304" pitchFamily="18" charset="0"/>
              </a:rPr>
              <a:t> </a:t>
            </a:r>
            <a:r>
              <a:rPr lang="en-US" sz="2400" b="1" cap="all" dirty="0" err="1">
                <a:solidFill>
                  <a:srgbClr val="570748"/>
                </a:solidFill>
                <a:latin typeface="Times New Roman" panose="02020603050405020304" pitchFamily="18" charset="0"/>
                <a:cs typeface="Times New Roman" panose="02020603050405020304" pitchFamily="18" charset="0"/>
              </a:rPr>
              <a:t>tidak</a:t>
            </a:r>
            <a:r>
              <a:rPr lang="en-US" sz="2400" b="1" cap="all" dirty="0">
                <a:solidFill>
                  <a:srgbClr val="570748"/>
                </a:solidFill>
                <a:latin typeface="Times New Roman" panose="02020603050405020304" pitchFamily="18" charset="0"/>
                <a:cs typeface="Times New Roman" panose="02020603050405020304" pitchFamily="18" charset="0"/>
              </a:rPr>
              <a:t> “</a:t>
            </a:r>
            <a:r>
              <a:rPr lang="en-US" sz="2400" b="1" cap="all" dirty="0" err="1">
                <a:solidFill>
                  <a:srgbClr val="570748"/>
                </a:solidFill>
                <a:latin typeface="Times New Roman" panose="02020603050405020304" pitchFamily="18" charset="0"/>
                <a:cs typeface="Times New Roman" panose="02020603050405020304" pitchFamily="18" charset="0"/>
              </a:rPr>
              <a:t>moderat</a:t>
            </a:r>
            <a:r>
              <a:rPr lang="en-US" sz="2400" b="1" cap="all" dirty="0">
                <a:solidFill>
                  <a:srgbClr val="570748"/>
                </a:solidFill>
                <a:latin typeface="Times New Roman" panose="02020603050405020304" pitchFamily="18" charset="0"/>
                <a:cs typeface="Times New Roman" panose="02020603050405020304" pitchFamily="18" charset="0"/>
              </a:rPr>
              <a:t>”</a:t>
            </a:r>
          </a:p>
        </p:txBody>
      </p:sp>
      <p:sp>
        <p:nvSpPr>
          <p:cNvPr id="11" name="Content Placeholder 2"/>
          <p:cNvSpPr>
            <a:spLocks noGrp="1"/>
          </p:cNvSpPr>
          <p:nvPr>
            <p:ph idx="1"/>
          </p:nvPr>
        </p:nvSpPr>
        <p:spPr>
          <a:xfrm>
            <a:off x="533400" y="1752600"/>
            <a:ext cx="3657600" cy="2133600"/>
          </a:xfrm>
        </p:spPr>
        <p:txBody>
          <a:bodyPr/>
          <a:lstStyle/>
          <a:p>
            <a:pPr marL="0" indent="0">
              <a:buNone/>
            </a:pPr>
            <a:r>
              <a:rPr lang="en-US" sz="2400" dirty="0">
                <a:latin typeface="Times"/>
                <a:cs typeface="Times"/>
              </a:rPr>
              <a:t> </a:t>
            </a:r>
          </a:p>
        </p:txBody>
      </p:sp>
      <p:pic>
        <p:nvPicPr>
          <p:cNvPr id="2" name="Picture 1">
            <a:extLst>
              <a:ext uri="{FF2B5EF4-FFF2-40B4-BE49-F238E27FC236}">
                <a16:creationId xmlns:a16="http://schemas.microsoft.com/office/drawing/2014/main" id="{140BB0A2-9637-470A-BD68-7EDF39A7EB49}"/>
              </a:ext>
            </a:extLst>
          </p:cNvPr>
          <p:cNvPicPr>
            <a:picLocks noChangeAspect="1"/>
          </p:cNvPicPr>
          <p:nvPr/>
        </p:nvPicPr>
        <p:blipFill>
          <a:blip r:embed="rId3"/>
          <a:stretch>
            <a:fillRect/>
          </a:stretch>
        </p:blipFill>
        <p:spPr>
          <a:xfrm>
            <a:off x="304800" y="1600200"/>
            <a:ext cx="8750114" cy="5264426"/>
          </a:xfrm>
          <a:prstGeom prst="rect">
            <a:avLst/>
          </a:prstGeom>
        </p:spPr>
      </p:pic>
    </p:spTree>
    <p:extLst>
      <p:ext uri="{BB962C8B-B14F-4D97-AF65-F5344CB8AC3E}">
        <p14:creationId xmlns:p14="http://schemas.microsoft.com/office/powerpoint/2010/main" val="1255696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BE537C-863B-41B1-9228-AC64A32CE26E}"/>
              </a:ext>
            </a:extLst>
          </p:cNvPr>
          <p:cNvSpPr>
            <a:spLocks noGrp="1"/>
          </p:cNvSpPr>
          <p:nvPr>
            <p:ph type="body" sz="quarter" idx="15"/>
          </p:nvPr>
        </p:nvSpPr>
        <p:spPr>
          <a:xfrm>
            <a:off x="3806848" y="1170071"/>
            <a:ext cx="4973486" cy="4357151"/>
          </a:xfrm>
        </p:spPr>
        <p:txBody>
          <a:bodyPr>
            <a:noAutofit/>
          </a:bodyPr>
          <a:lstStyle/>
          <a:p>
            <a:pPr lvl="0">
              <a:buClr>
                <a:schemeClr val="bg2">
                  <a:lumMod val="10000"/>
                </a:schemeClr>
              </a:buClr>
            </a:pPr>
            <a:endParaRPr lang="en-ID" sz="1575" b="1" dirty="0"/>
          </a:p>
          <a:p>
            <a:pPr marL="173831" indent="-173831">
              <a:buClr>
                <a:schemeClr val="bg2">
                  <a:lumMod val="10000"/>
                </a:schemeClr>
              </a:buClr>
              <a:buAutoNum type="arabicPeriod"/>
            </a:pPr>
            <a:r>
              <a:rPr lang="en-ID" sz="1575" b="1" dirty="0" err="1"/>
              <a:t>Tesis</a:t>
            </a:r>
            <a:r>
              <a:rPr lang="en-ID" sz="1575" b="1" dirty="0"/>
              <a:t> A.N. Wilson, dan Karen Armstrong, </a:t>
            </a:r>
            <a:r>
              <a:rPr lang="en-ID" sz="1575" b="1" dirty="0" err="1"/>
              <a:t>tentang</a:t>
            </a:r>
            <a:r>
              <a:rPr lang="en-ID" sz="1575" b="1" dirty="0"/>
              <a:t> agama dan </a:t>
            </a:r>
            <a:r>
              <a:rPr lang="en-ID" sz="1575" b="1" dirty="0" err="1"/>
              <a:t>kekerasan</a:t>
            </a:r>
            <a:r>
              <a:rPr lang="en-ID" sz="1575" b="1" dirty="0"/>
              <a:t>.</a:t>
            </a:r>
          </a:p>
          <a:p>
            <a:pPr marL="173831" indent="-173831">
              <a:buClr>
                <a:schemeClr val="bg2">
                  <a:lumMod val="10000"/>
                </a:schemeClr>
              </a:buClr>
              <a:buAutoNum type="arabicPeriod"/>
            </a:pPr>
            <a:r>
              <a:rPr lang="en-ID" sz="1575" b="1" dirty="0"/>
              <a:t>Film </a:t>
            </a:r>
            <a:r>
              <a:rPr lang="en-ID" sz="1575" b="1" dirty="0" err="1"/>
              <a:t>Fitna</a:t>
            </a:r>
            <a:r>
              <a:rPr lang="en-ID" sz="1575" b="1" dirty="0"/>
              <a:t>: Geert Wilders </a:t>
            </a:r>
            <a:r>
              <a:rPr lang="en-ID" sz="1575" b="1" dirty="0" err="1"/>
              <a:t>tentang</a:t>
            </a:r>
            <a:r>
              <a:rPr lang="en-ID" sz="1575" b="1" dirty="0"/>
              <a:t> “agama dan </a:t>
            </a:r>
            <a:r>
              <a:rPr lang="en-ID" sz="1575" b="1" dirty="0" err="1"/>
              <a:t>kekerasan</a:t>
            </a:r>
            <a:r>
              <a:rPr lang="en-ID" sz="1575" b="1" dirty="0"/>
              <a:t>” dan </a:t>
            </a:r>
            <a:r>
              <a:rPr lang="en-ID" sz="1575" b="1" dirty="0" err="1"/>
              <a:t>tanggapan</a:t>
            </a:r>
            <a:r>
              <a:rPr lang="en-ID" sz="1575" b="1" dirty="0"/>
              <a:t> Prof Quraish Shihab </a:t>
            </a:r>
            <a:r>
              <a:rPr lang="en-ID" sz="1575" b="1" dirty="0" err="1"/>
              <a:t>tentang</a:t>
            </a:r>
            <a:r>
              <a:rPr lang="en-ID" sz="1575" b="1" dirty="0"/>
              <a:t> Film </a:t>
            </a:r>
            <a:r>
              <a:rPr lang="en-ID" sz="1575" b="1" dirty="0" err="1"/>
              <a:t>Fitna</a:t>
            </a:r>
            <a:r>
              <a:rPr lang="en-ID" sz="1575" b="1" dirty="0"/>
              <a:t>.</a:t>
            </a:r>
          </a:p>
          <a:p>
            <a:pPr marL="173831" indent="-173831">
              <a:buClr>
                <a:schemeClr val="bg2">
                  <a:lumMod val="10000"/>
                </a:schemeClr>
              </a:buClr>
              <a:buAutoNum type="arabicPeriod"/>
            </a:pPr>
            <a:r>
              <a:rPr lang="en-ID" sz="1575" b="1" dirty="0"/>
              <a:t>Agama, </a:t>
            </a:r>
            <a:r>
              <a:rPr lang="en-ID" sz="1575" b="1" dirty="0" err="1"/>
              <a:t>kekerasan</a:t>
            </a:r>
            <a:r>
              <a:rPr lang="en-ID" sz="1575" b="1" dirty="0"/>
              <a:t> dan </a:t>
            </a:r>
            <a:r>
              <a:rPr lang="en-ID" sz="1575" b="1" dirty="0" err="1"/>
              <a:t>Persoalan</a:t>
            </a:r>
            <a:r>
              <a:rPr lang="en-ID" sz="1575" b="1" dirty="0"/>
              <a:t> </a:t>
            </a:r>
            <a:r>
              <a:rPr lang="en-ID" sz="1575" b="1" dirty="0" err="1"/>
              <a:t>hermeneutika</a:t>
            </a:r>
            <a:r>
              <a:rPr lang="en-ID" sz="1575" b="1" dirty="0"/>
              <a:t>.</a:t>
            </a:r>
          </a:p>
          <a:p>
            <a:pPr marL="173831" indent="-173831">
              <a:buClr>
                <a:schemeClr val="bg2">
                  <a:lumMod val="10000"/>
                </a:schemeClr>
              </a:buClr>
              <a:buAutoNum type="arabicPeriod"/>
            </a:pPr>
            <a:r>
              <a:rPr lang="en-ID" sz="1575" b="1" dirty="0"/>
              <a:t>Agama dan Nir-</a:t>
            </a:r>
            <a:r>
              <a:rPr lang="en-ID" sz="1575" b="1" dirty="0" err="1"/>
              <a:t>kekerasan</a:t>
            </a:r>
            <a:r>
              <a:rPr lang="en-ID" sz="1575" b="1" dirty="0"/>
              <a:t> (</a:t>
            </a:r>
            <a:r>
              <a:rPr lang="en-ID" sz="1575" b="1" dirty="0" err="1"/>
              <a:t>Tesis</a:t>
            </a:r>
            <a:r>
              <a:rPr lang="en-ID" sz="1575" b="1" dirty="0"/>
              <a:t> Gandhi dan Mohamed Abu-</a:t>
            </a:r>
            <a:r>
              <a:rPr lang="en-ID" sz="1575" b="1" dirty="0" err="1"/>
              <a:t>Nimer</a:t>
            </a:r>
            <a:r>
              <a:rPr lang="en-ID" sz="1575" b="1" dirty="0"/>
              <a:t>)</a:t>
            </a:r>
          </a:p>
          <a:p>
            <a:pPr marL="173831" indent="-173831">
              <a:buClr>
                <a:schemeClr val="bg2">
                  <a:lumMod val="10000"/>
                </a:schemeClr>
              </a:buClr>
              <a:buAutoNum type="arabicPeriod"/>
            </a:pPr>
            <a:r>
              <a:rPr lang="en-ID" sz="1575" b="1" dirty="0" err="1"/>
              <a:t>Perbedaan</a:t>
            </a:r>
            <a:r>
              <a:rPr lang="en-ID" sz="1575" b="1" dirty="0"/>
              <a:t> “Islam” dan “</a:t>
            </a:r>
            <a:r>
              <a:rPr lang="en-ID" sz="1575" b="1" dirty="0" err="1"/>
              <a:t>Islamisme</a:t>
            </a:r>
            <a:r>
              <a:rPr lang="en-ID" sz="1575" b="1" dirty="0"/>
              <a:t>”.</a:t>
            </a:r>
          </a:p>
          <a:p>
            <a:pPr marL="173831" indent="-173831">
              <a:buClr>
                <a:schemeClr val="bg2">
                  <a:lumMod val="10000"/>
                </a:schemeClr>
              </a:buClr>
              <a:buAutoNum type="arabicPeriod"/>
            </a:pPr>
            <a:r>
              <a:rPr lang="en-ID" sz="1575" b="1" dirty="0" err="1">
                <a:highlight>
                  <a:srgbClr val="FFFF00"/>
                </a:highlight>
              </a:rPr>
              <a:t>Apa</a:t>
            </a:r>
            <a:r>
              <a:rPr lang="en-ID" sz="1575" b="1" dirty="0">
                <a:highlight>
                  <a:srgbClr val="FFFF00"/>
                </a:highlight>
              </a:rPr>
              <a:t> yang </a:t>
            </a:r>
            <a:r>
              <a:rPr lang="en-ID" sz="1575" b="1" dirty="0" err="1">
                <a:highlight>
                  <a:srgbClr val="FFFF00"/>
                </a:highlight>
              </a:rPr>
              <a:t>bisa</a:t>
            </a:r>
            <a:r>
              <a:rPr lang="en-ID" sz="1575" b="1" dirty="0">
                <a:highlight>
                  <a:srgbClr val="FFFF00"/>
                </a:highlight>
              </a:rPr>
              <a:t> </a:t>
            </a:r>
            <a:r>
              <a:rPr lang="en-ID" sz="1575" b="1" dirty="0" err="1">
                <a:highlight>
                  <a:srgbClr val="FFFF00"/>
                </a:highlight>
              </a:rPr>
              <a:t>dilakukan</a:t>
            </a:r>
            <a:r>
              <a:rPr lang="en-ID" sz="1575" b="1" dirty="0">
                <a:highlight>
                  <a:srgbClr val="FFFF00"/>
                </a:highlight>
              </a:rPr>
              <a:t>?</a:t>
            </a:r>
            <a:endParaRPr lang="en-ID" sz="1575" b="1" dirty="0"/>
          </a:p>
          <a:p>
            <a:pPr marL="173831" indent="-173831">
              <a:buClr>
                <a:schemeClr val="bg2">
                  <a:lumMod val="10000"/>
                </a:schemeClr>
              </a:buClr>
              <a:buAutoNum type="arabicPeriod"/>
            </a:pPr>
            <a:endParaRPr lang="en-ID" sz="1575" b="1" dirty="0"/>
          </a:p>
        </p:txBody>
      </p:sp>
      <p:sp>
        <p:nvSpPr>
          <p:cNvPr id="2" name="Title 1">
            <a:extLst>
              <a:ext uri="{FF2B5EF4-FFF2-40B4-BE49-F238E27FC236}">
                <a16:creationId xmlns:a16="http://schemas.microsoft.com/office/drawing/2014/main" id="{E5174340-F3A9-4C64-9843-75E190297828}"/>
              </a:ext>
            </a:extLst>
          </p:cNvPr>
          <p:cNvSpPr>
            <a:spLocks noGrp="1"/>
          </p:cNvSpPr>
          <p:nvPr>
            <p:ph type="title"/>
          </p:nvPr>
        </p:nvSpPr>
        <p:spPr/>
        <p:txBody>
          <a:bodyPr/>
          <a:lstStyle/>
          <a:p>
            <a:r>
              <a:rPr lang="en-ID" sz="2700" b="1" spc="0" dirty="0"/>
              <a:t>AGENDA KITA</a:t>
            </a:r>
            <a:br>
              <a:rPr lang="en-ID" sz="2700" b="1" spc="0" dirty="0"/>
            </a:br>
            <a:br>
              <a:rPr lang="en-ID" sz="2700" b="1" spc="0" dirty="0"/>
            </a:br>
            <a:r>
              <a:rPr lang="en-ID" sz="2700" b="1" spc="0" dirty="0" err="1"/>
              <a:t>Kita</a:t>
            </a:r>
            <a:r>
              <a:rPr lang="en-ID" sz="2700" b="1" spc="0" dirty="0"/>
              <a:t> </a:t>
            </a:r>
            <a:r>
              <a:rPr lang="en-ID" sz="2700" b="1" spc="0" dirty="0" err="1"/>
              <a:t>akan</a:t>
            </a:r>
            <a:r>
              <a:rPr lang="en-ID" sz="2700" b="1" spc="0" dirty="0"/>
              <a:t> </a:t>
            </a:r>
            <a:r>
              <a:rPr lang="en-ID" sz="2700" b="1" spc="0" dirty="0" err="1"/>
              <a:t>membicarakan</a:t>
            </a:r>
            <a:r>
              <a:rPr lang="en-ID" sz="2700" b="1" spc="0" dirty="0"/>
              <a:t>:</a:t>
            </a:r>
          </a:p>
        </p:txBody>
      </p:sp>
    </p:spTree>
    <p:extLst>
      <p:ext uri="{BB962C8B-B14F-4D97-AF65-F5344CB8AC3E}">
        <p14:creationId xmlns:p14="http://schemas.microsoft.com/office/powerpoint/2010/main" val="1533992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TESIS A.N. WILSON</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pPr marL="0" indent="0">
              <a:buNone/>
            </a:pPr>
            <a:endParaRPr lang="en-US" dirty="0">
              <a:latin typeface="Times" panose="02020603050405020304" pitchFamily="18" charset="0"/>
              <a:cs typeface="Times" panose="02020603050405020304" pitchFamily="18" charset="0"/>
            </a:endParaRPr>
          </a:p>
          <a:p>
            <a:r>
              <a:rPr lang="en-US" dirty="0"/>
              <a:t>“</a:t>
            </a:r>
            <a:r>
              <a:rPr lang="en-US" dirty="0" err="1"/>
              <a:t>Dalam</a:t>
            </a:r>
            <a:r>
              <a:rPr lang="en-US" dirty="0"/>
              <a:t> </a:t>
            </a:r>
            <a:r>
              <a:rPr lang="en-US" dirty="0" err="1"/>
              <a:t>Alkitab</a:t>
            </a:r>
            <a:r>
              <a:rPr lang="en-US" dirty="0"/>
              <a:t> </a:t>
            </a:r>
            <a:r>
              <a:rPr lang="en-US" dirty="0" err="1"/>
              <a:t>dikatakan</a:t>
            </a:r>
            <a:r>
              <a:rPr lang="en-US" dirty="0"/>
              <a:t> </a:t>
            </a:r>
            <a:r>
              <a:rPr lang="en-US" dirty="0" err="1"/>
              <a:t>bahwa</a:t>
            </a:r>
            <a:r>
              <a:rPr lang="en-US" dirty="0"/>
              <a:t> </a:t>
            </a:r>
            <a:r>
              <a:rPr lang="en-US" dirty="0" err="1"/>
              <a:t>cinta</a:t>
            </a:r>
            <a:r>
              <a:rPr lang="en-US" dirty="0"/>
              <a:t> </a:t>
            </a:r>
            <a:r>
              <a:rPr lang="en-US" dirty="0" err="1"/>
              <a:t>uang</a:t>
            </a:r>
            <a:r>
              <a:rPr lang="en-US" dirty="0"/>
              <a:t> </a:t>
            </a:r>
            <a:r>
              <a:rPr lang="en-US" dirty="0" err="1"/>
              <a:t>adalah</a:t>
            </a:r>
            <a:r>
              <a:rPr lang="en-US" dirty="0"/>
              <a:t> </a:t>
            </a:r>
            <a:r>
              <a:rPr lang="en-US" dirty="0" err="1"/>
              <a:t>akar</a:t>
            </a:r>
            <a:r>
              <a:rPr lang="en-US" dirty="0"/>
              <a:t> </a:t>
            </a:r>
            <a:r>
              <a:rPr lang="en-US" dirty="0" err="1"/>
              <a:t>segala</a:t>
            </a:r>
            <a:r>
              <a:rPr lang="en-US" dirty="0"/>
              <a:t> </a:t>
            </a:r>
            <a:r>
              <a:rPr lang="en-US" dirty="0" err="1"/>
              <a:t>kejahatan</a:t>
            </a:r>
            <a:r>
              <a:rPr lang="en-US" dirty="0"/>
              <a:t>. </a:t>
            </a:r>
            <a:r>
              <a:rPr lang="en-US" dirty="0" err="1"/>
              <a:t>Mungkin</a:t>
            </a:r>
            <a:r>
              <a:rPr lang="en-US" dirty="0"/>
              <a:t> </a:t>
            </a:r>
            <a:r>
              <a:rPr lang="en-US" dirty="0" err="1"/>
              <a:t>lebih</a:t>
            </a:r>
            <a:r>
              <a:rPr lang="en-US" dirty="0"/>
              <a:t> </a:t>
            </a:r>
            <a:r>
              <a:rPr lang="en-US" dirty="0" err="1"/>
              <a:t>benar</a:t>
            </a:r>
            <a:r>
              <a:rPr lang="en-US" dirty="0"/>
              <a:t> </a:t>
            </a:r>
            <a:r>
              <a:rPr lang="en-US" dirty="0" err="1"/>
              <a:t>lagi</a:t>
            </a:r>
            <a:r>
              <a:rPr lang="en-US" dirty="0"/>
              <a:t> </a:t>
            </a:r>
            <a:r>
              <a:rPr lang="en-US" dirty="0" err="1"/>
              <a:t>kalau</a:t>
            </a:r>
            <a:r>
              <a:rPr lang="en-US" dirty="0"/>
              <a:t> </a:t>
            </a:r>
            <a:r>
              <a:rPr lang="en-US" dirty="0" err="1"/>
              <a:t>dikatakan</a:t>
            </a:r>
            <a:r>
              <a:rPr lang="en-US" dirty="0"/>
              <a:t> </a:t>
            </a:r>
            <a:r>
              <a:rPr lang="en-US" dirty="0" err="1"/>
              <a:t>bahwa</a:t>
            </a:r>
            <a:r>
              <a:rPr lang="en-US" dirty="0"/>
              <a:t> </a:t>
            </a:r>
            <a:r>
              <a:rPr lang="en-US" dirty="0" err="1">
                <a:highlight>
                  <a:srgbClr val="FFFF00"/>
                </a:highlight>
              </a:rPr>
              <a:t>cinta</a:t>
            </a:r>
            <a:r>
              <a:rPr lang="en-US" dirty="0">
                <a:highlight>
                  <a:srgbClr val="FFFF00"/>
                </a:highlight>
              </a:rPr>
              <a:t> </a:t>
            </a:r>
            <a:r>
              <a:rPr lang="en-US" dirty="0" err="1">
                <a:highlight>
                  <a:srgbClr val="FFFF00"/>
                </a:highlight>
              </a:rPr>
              <a:t>Tuhan</a:t>
            </a:r>
            <a:r>
              <a:rPr lang="en-US" dirty="0">
                <a:highlight>
                  <a:srgbClr val="FFFF00"/>
                </a:highlight>
              </a:rPr>
              <a:t> </a:t>
            </a:r>
            <a:r>
              <a:rPr lang="en-US" dirty="0" err="1">
                <a:highlight>
                  <a:srgbClr val="FFFF00"/>
                </a:highlight>
              </a:rPr>
              <a:t>adalah</a:t>
            </a:r>
            <a:r>
              <a:rPr lang="en-US" dirty="0">
                <a:highlight>
                  <a:srgbClr val="FFFF00"/>
                </a:highlight>
              </a:rPr>
              <a:t> </a:t>
            </a:r>
            <a:r>
              <a:rPr lang="en-US" dirty="0" err="1">
                <a:highlight>
                  <a:srgbClr val="FFFF00"/>
                </a:highlight>
              </a:rPr>
              <a:t>akar</a:t>
            </a:r>
            <a:r>
              <a:rPr lang="en-US" dirty="0">
                <a:highlight>
                  <a:srgbClr val="FFFF00"/>
                </a:highlight>
              </a:rPr>
              <a:t> </a:t>
            </a:r>
            <a:r>
              <a:rPr lang="en-US" dirty="0" err="1">
                <a:highlight>
                  <a:srgbClr val="FFFF00"/>
                </a:highlight>
              </a:rPr>
              <a:t>segala</a:t>
            </a:r>
            <a:r>
              <a:rPr lang="en-US" dirty="0">
                <a:highlight>
                  <a:srgbClr val="FFFF00"/>
                </a:highlight>
              </a:rPr>
              <a:t> </a:t>
            </a:r>
            <a:r>
              <a:rPr lang="en-US" dirty="0" err="1">
                <a:highlight>
                  <a:srgbClr val="FFFF00"/>
                </a:highlight>
              </a:rPr>
              <a:t>kejahatan</a:t>
            </a:r>
            <a:r>
              <a:rPr lang="en-US" dirty="0"/>
              <a:t>. Agama </a:t>
            </a:r>
            <a:r>
              <a:rPr lang="en-US" dirty="0" err="1"/>
              <a:t>adalah</a:t>
            </a:r>
            <a:r>
              <a:rPr lang="en-US" dirty="0"/>
              <a:t> </a:t>
            </a:r>
            <a:r>
              <a:rPr lang="en-US" dirty="0" err="1"/>
              <a:t>tragedi</a:t>
            </a:r>
            <a:r>
              <a:rPr lang="en-US" dirty="0"/>
              <a:t> </a:t>
            </a:r>
            <a:r>
              <a:rPr lang="en-US" dirty="0" err="1"/>
              <a:t>umat</a:t>
            </a:r>
            <a:r>
              <a:rPr lang="en-US" dirty="0"/>
              <a:t> </a:t>
            </a:r>
            <a:r>
              <a:rPr lang="en-US" dirty="0" err="1"/>
              <a:t>manusia</a:t>
            </a:r>
            <a:r>
              <a:rPr lang="en-US" dirty="0"/>
              <a:t>. </a:t>
            </a:r>
            <a:r>
              <a:rPr lang="en-US" dirty="0" err="1"/>
              <a:t>Ia</a:t>
            </a:r>
            <a:r>
              <a:rPr lang="en-US" dirty="0"/>
              <a:t> </a:t>
            </a:r>
            <a:r>
              <a:rPr lang="en-US" dirty="0" err="1"/>
              <a:t>mengajak</a:t>
            </a:r>
            <a:r>
              <a:rPr lang="en-US" dirty="0"/>
              <a:t> </a:t>
            </a:r>
            <a:r>
              <a:rPr lang="en-US" dirty="0" err="1"/>
              <a:t>kepada</a:t>
            </a:r>
            <a:r>
              <a:rPr lang="en-US" dirty="0"/>
              <a:t> yang paling </a:t>
            </a:r>
            <a:r>
              <a:rPr lang="en-US" dirty="0" err="1"/>
              <a:t>luhur</a:t>
            </a:r>
            <a:r>
              <a:rPr lang="en-US" dirty="0"/>
              <a:t>, paling </a:t>
            </a:r>
            <a:r>
              <a:rPr lang="en-US" dirty="0" err="1"/>
              <a:t>murni</a:t>
            </a:r>
            <a:r>
              <a:rPr lang="en-US" dirty="0"/>
              <a:t>, paling </a:t>
            </a:r>
            <a:r>
              <a:rPr lang="en-US" dirty="0" err="1"/>
              <a:t>tinggi</a:t>
            </a:r>
            <a:r>
              <a:rPr lang="en-US" dirty="0"/>
              <a:t> </a:t>
            </a:r>
            <a:r>
              <a:rPr lang="en-US" dirty="0" err="1"/>
              <a:t>dalam</a:t>
            </a:r>
            <a:r>
              <a:rPr lang="en-US" dirty="0"/>
              <a:t> </a:t>
            </a:r>
            <a:r>
              <a:rPr lang="en-US" dirty="0" err="1"/>
              <a:t>jiwa</a:t>
            </a:r>
            <a:r>
              <a:rPr lang="en-US" dirty="0"/>
              <a:t> </a:t>
            </a:r>
            <a:r>
              <a:rPr lang="en-US" dirty="0" err="1"/>
              <a:t>manusia</a:t>
            </a:r>
            <a:r>
              <a:rPr lang="en-US" dirty="0"/>
              <a:t>, </a:t>
            </a:r>
            <a:r>
              <a:rPr lang="en-US" dirty="0" err="1"/>
              <a:t>namun</a:t>
            </a:r>
            <a:r>
              <a:rPr lang="en-US" dirty="0"/>
              <a:t> </a:t>
            </a:r>
            <a:r>
              <a:rPr lang="en-US" dirty="0" err="1"/>
              <a:t>hampir</a:t>
            </a:r>
            <a:r>
              <a:rPr lang="en-US" dirty="0"/>
              <a:t> </a:t>
            </a:r>
            <a:r>
              <a:rPr lang="en-US" dirty="0" err="1"/>
              <a:t>tidak</a:t>
            </a:r>
            <a:r>
              <a:rPr lang="en-US" dirty="0"/>
              <a:t> </a:t>
            </a:r>
            <a:r>
              <a:rPr lang="en-US" dirty="0" err="1"/>
              <a:t>ada</a:t>
            </a:r>
            <a:r>
              <a:rPr lang="en-US" dirty="0"/>
              <a:t> </a:t>
            </a:r>
            <a:r>
              <a:rPr lang="en-US" dirty="0" err="1"/>
              <a:t>sebuah</a:t>
            </a:r>
            <a:r>
              <a:rPr lang="en-US" dirty="0"/>
              <a:t> agama yang </a:t>
            </a:r>
            <a:r>
              <a:rPr lang="en-US" dirty="0" err="1"/>
              <a:t>tidak</a:t>
            </a:r>
            <a:r>
              <a:rPr lang="en-US" dirty="0"/>
              <a:t> </a:t>
            </a:r>
            <a:r>
              <a:rPr lang="en-US" dirty="0" err="1"/>
              <a:t>ikut</a:t>
            </a:r>
            <a:r>
              <a:rPr lang="en-US" dirty="0"/>
              <a:t> </a:t>
            </a:r>
            <a:r>
              <a:rPr lang="en-US" dirty="0" err="1"/>
              <a:t>bertanggung</a:t>
            </a:r>
            <a:r>
              <a:rPr lang="en-US" dirty="0"/>
              <a:t> </a:t>
            </a:r>
            <a:r>
              <a:rPr lang="en-US" dirty="0" err="1"/>
              <a:t>jawab</a:t>
            </a:r>
            <a:r>
              <a:rPr lang="en-US" dirty="0"/>
              <a:t> </a:t>
            </a:r>
            <a:r>
              <a:rPr lang="en-US" dirty="0" err="1"/>
              <a:t>atas</a:t>
            </a:r>
            <a:r>
              <a:rPr lang="en-US" dirty="0"/>
              <a:t> </a:t>
            </a:r>
            <a:r>
              <a:rPr lang="en-US" dirty="0" err="1"/>
              <a:t>berbagai</a:t>
            </a:r>
            <a:r>
              <a:rPr lang="en-US" dirty="0"/>
              <a:t> </a:t>
            </a:r>
            <a:r>
              <a:rPr lang="en-US" dirty="0" err="1"/>
              <a:t>peperangan</a:t>
            </a:r>
            <a:r>
              <a:rPr lang="en-US" dirty="0"/>
              <a:t>, </a:t>
            </a:r>
            <a:r>
              <a:rPr lang="en-US" dirty="0" err="1"/>
              <a:t>tirani</a:t>
            </a:r>
            <a:r>
              <a:rPr lang="en-US" dirty="0"/>
              <a:t>, </a:t>
            </a:r>
            <a:r>
              <a:rPr lang="en-US" dirty="0" err="1"/>
              <a:t>dan</a:t>
            </a:r>
            <a:r>
              <a:rPr lang="en-US" dirty="0"/>
              <a:t> </a:t>
            </a:r>
            <a:r>
              <a:rPr lang="en-US" dirty="0" err="1"/>
              <a:t>penindasan</a:t>
            </a:r>
            <a:r>
              <a:rPr lang="en-US" dirty="0"/>
              <a:t> </a:t>
            </a:r>
            <a:r>
              <a:rPr lang="en-US" dirty="0" err="1"/>
              <a:t>kebenaran</a:t>
            </a:r>
            <a:r>
              <a:rPr lang="en-US" dirty="0"/>
              <a:t>. </a:t>
            </a:r>
          </a:p>
          <a:p>
            <a:endParaRPr lang="en-US" dirty="0">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3259923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TESIS A.N. WILSON</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pPr marL="0" indent="0">
              <a:buNone/>
            </a:pPr>
            <a:endParaRPr lang="en-US" dirty="0">
              <a:latin typeface="Times" panose="02020603050405020304" pitchFamily="18" charset="0"/>
              <a:cs typeface="Times" panose="02020603050405020304" pitchFamily="18" charset="0"/>
            </a:endParaRPr>
          </a:p>
          <a:p>
            <a:r>
              <a:rPr lang="en-US" dirty="0"/>
              <a:t>“Marx </a:t>
            </a:r>
            <a:r>
              <a:rPr lang="en-US" dirty="0" err="1"/>
              <a:t>menggambarkan</a:t>
            </a:r>
            <a:r>
              <a:rPr lang="en-US" dirty="0"/>
              <a:t> agama </a:t>
            </a:r>
            <a:r>
              <a:rPr lang="en-US" dirty="0" err="1"/>
              <a:t>sebagai</a:t>
            </a:r>
            <a:r>
              <a:rPr lang="en-US" dirty="0"/>
              <a:t> </a:t>
            </a:r>
            <a:r>
              <a:rPr lang="en-US" dirty="0" err="1"/>
              <a:t>candu</a:t>
            </a:r>
            <a:r>
              <a:rPr lang="en-US" dirty="0"/>
              <a:t> </a:t>
            </a:r>
            <a:r>
              <a:rPr lang="en-US" dirty="0" err="1"/>
              <a:t>rakyat</a:t>
            </a:r>
            <a:r>
              <a:rPr lang="en-US" dirty="0"/>
              <a:t>; </a:t>
            </a:r>
            <a:r>
              <a:rPr lang="en-US" dirty="0" err="1"/>
              <a:t>tetapi</a:t>
            </a:r>
            <a:r>
              <a:rPr lang="en-US" dirty="0"/>
              <a:t> agama </a:t>
            </a:r>
            <a:r>
              <a:rPr lang="en-US" dirty="0" err="1"/>
              <a:t>jauh</a:t>
            </a:r>
            <a:r>
              <a:rPr lang="en-US" dirty="0"/>
              <a:t> </a:t>
            </a:r>
            <a:r>
              <a:rPr lang="en-US" dirty="0" err="1"/>
              <a:t>lebih</a:t>
            </a:r>
            <a:r>
              <a:rPr lang="en-US" dirty="0"/>
              <a:t> </a:t>
            </a:r>
            <a:r>
              <a:rPr lang="en-US" dirty="0" err="1"/>
              <a:t>berbahaya</a:t>
            </a:r>
            <a:r>
              <a:rPr lang="en-US" dirty="0"/>
              <a:t> </a:t>
            </a:r>
            <a:r>
              <a:rPr lang="en-US" dirty="0" err="1"/>
              <a:t>daripada</a:t>
            </a:r>
            <a:r>
              <a:rPr lang="en-US" dirty="0"/>
              <a:t> </a:t>
            </a:r>
            <a:r>
              <a:rPr lang="en-US" dirty="0" err="1"/>
              <a:t>candu</a:t>
            </a:r>
            <a:r>
              <a:rPr lang="en-US" dirty="0"/>
              <a:t>. Agama </a:t>
            </a:r>
            <a:r>
              <a:rPr lang="en-US" dirty="0" err="1"/>
              <a:t>tidak</a:t>
            </a:r>
            <a:r>
              <a:rPr lang="en-US" dirty="0"/>
              <a:t> </a:t>
            </a:r>
            <a:r>
              <a:rPr lang="en-US" dirty="0" err="1"/>
              <a:t>membuat</a:t>
            </a:r>
            <a:r>
              <a:rPr lang="en-US" dirty="0"/>
              <a:t> orang </a:t>
            </a:r>
            <a:r>
              <a:rPr lang="en-US" dirty="0" err="1"/>
              <a:t>tertidur</a:t>
            </a:r>
            <a:r>
              <a:rPr lang="en-US" dirty="0"/>
              <a:t>. </a:t>
            </a:r>
            <a:r>
              <a:rPr lang="en-US" dirty="0">
                <a:highlight>
                  <a:srgbClr val="FFFF00"/>
                </a:highlight>
              </a:rPr>
              <a:t>Agama </a:t>
            </a:r>
            <a:r>
              <a:rPr lang="en-US" dirty="0" err="1">
                <a:highlight>
                  <a:srgbClr val="FFFF00"/>
                </a:highlight>
              </a:rPr>
              <a:t>mendorong</a:t>
            </a:r>
            <a:r>
              <a:rPr lang="en-US" dirty="0">
                <a:highlight>
                  <a:srgbClr val="FFFF00"/>
                </a:highlight>
              </a:rPr>
              <a:t> orang </a:t>
            </a:r>
            <a:r>
              <a:rPr lang="en-US" dirty="0" err="1">
                <a:highlight>
                  <a:srgbClr val="FFFF00"/>
                </a:highlight>
              </a:rPr>
              <a:t>untuk</a:t>
            </a:r>
            <a:r>
              <a:rPr lang="en-US" dirty="0">
                <a:highlight>
                  <a:srgbClr val="FFFF00"/>
                </a:highlight>
              </a:rPr>
              <a:t> </a:t>
            </a:r>
            <a:r>
              <a:rPr lang="en-US" dirty="0" err="1">
                <a:highlight>
                  <a:srgbClr val="FFFF00"/>
                </a:highlight>
              </a:rPr>
              <a:t>menganiaya</a:t>
            </a:r>
            <a:r>
              <a:rPr lang="en-US" dirty="0">
                <a:highlight>
                  <a:srgbClr val="FFFF00"/>
                </a:highlight>
              </a:rPr>
              <a:t> </a:t>
            </a:r>
            <a:r>
              <a:rPr lang="en-US" dirty="0" err="1">
                <a:highlight>
                  <a:srgbClr val="FFFF00"/>
                </a:highlight>
              </a:rPr>
              <a:t>sesamanya</a:t>
            </a:r>
            <a:r>
              <a:rPr lang="en-US" dirty="0"/>
              <a:t>, </a:t>
            </a:r>
            <a:r>
              <a:rPr lang="en-US" dirty="0" err="1"/>
              <a:t>untuk</a:t>
            </a:r>
            <a:r>
              <a:rPr lang="en-US" dirty="0"/>
              <a:t> </a:t>
            </a:r>
            <a:r>
              <a:rPr lang="en-US" dirty="0" err="1"/>
              <a:t>mengagungkan</a:t>
            </a:r>
            <a:r>
              <a:rPr lang="en-US" dirty="0"/>
              <a:t> </a:t>
            </a:r>
            <a:r>
              <a:rPr lang="en-US" dirty="0" err="1"/>
              <a:t>perasaan</a:t>
            </a:r>
            <a:r>
              <a:rPr lang="en-US" dirty="0"/>
              <a:t> </a:t>
            </a:r>
            <a:r>
              <a:rPr lang="en-US" dirty="0" err="1"/>
              <a:t>dan</a:t>
            </a:r>
            <a:r>
              <a:rPr lang="en-US" dirty="0"/>
              <a:t> </a:t>
            </a:r>
            <a:r>
              <a:rPr lang="en-US" dirty="0" err="1"/>
              <a:t>pendapat</a:t>
            </a:r>
            <a:r>
              <a:rPr lang="en-US" dirty="0"/>
              <a:t> </a:t>
            </a:r>
            <a:r>
              <a:rPr lang="en-US" dirty="0" err="1"/>
              <a:t>mereka</a:t>
            </a:r>
            <a:r>
              <a:rPr lang="en-US" dirty="0"/>
              <a:t> </a:t>
            </a:r>
            <a:r>
              <a:rPr lang="en-US" dirty="0" err="1"/>
              <a:t>sendiri</a:t>
            </a:r>
            <a:r>
              <a:rPr lang="en-US" dirty="0"/>
              <a:t> </a:t>
            </a:r>
            <a:r>
              <a:rPr lang="en-US" dirty="0" err="1"/>
              <a:t>atas</a:t>
            </a:r>
            <a:r>
              <a:rPr lang="en-US" dirty="0"/>
              <a:t> </a:t>
            </a:r>
            <a:r>
              <a:rPr lang="en-US" dirty="0" err="1"/>
              <a:t>perasaan</a:t>
            </a:r>
            <a:r>
              <a:rPr lang="en-US" dirty="0"/>
              <a:t> </a:t>
            </a:r>
            <a:r>
              <a:rPr lang="en-US" dirty="0" err="1"/>
              <a:t>dan</a:t>
            </a:r>
            <a:r>
              <a:rPr lang="en-US" dirty="0"/>
              <a:t> </a:t>
            </a:r>
            <a:r>
              <a:rPr lang="en-US" dirty="0" err="1"/>
              <a:t>pendapat</a:t>
            </a:r>
            <a:r>
              <a:rPr lang="en-US" dirty="0"/>
              <a:t> orang lain, </a:t>
            </a:r>
            <a:r>
              <a:rPr lang="en-US" dirty="0" err="1"/>
              <a:t>untuk</a:t>
            </a:r>
            <a:r>
              <a:rPr lang="en-US" dirty="0"/>
              <a:t> </a:t>
            </a:r>
            <a:r>
              <a:rPr lang="en-US" dirty="0" err="1"/>
              <a:t>mengklaim</a:t>
            </a:r>
            <a:r>
              <a:rPr lang="en-US" dirty="0"/>
              <a:t> </a:t>
            </a:r>
            <a:r>
              <a:rPr lang="en-US" dirty="0" err="1"/>
              <a:t>bagi</a:t>
            </a:r>
            <a:r>
              <a:rPr lang="en-US" dirty="0"/>
              <a:t> </a:t>
            </a:r>
            <a:r>
              <a:rPr lang="en-US" dirty="0" err="1"/>
              <a:t>diri</a:t>
            </a:r>
            <a:r>
              <a:rPr lang="en-US" dirty="0"/>
              <a:t> </a:t>
            </a:r>
            <a:r>
              <a:rPr lang="en-US" dirty="0" err="1"/>
              <a:t>mereka</a:t>
            </a:r>
            <a:r>
              <a:rPr lang="en-US" dirty="0"/>
              <a:t> </a:t>
            </a:r>
            <a:r>
              <a:rPr lang="en-US" dirty="0" err="1"/>
              <a:t>sendiri</a:t>
            </a:r>
            <a:r>
              <a:rPr lang="en-US" dirty="0"/>
              <a:t> </a:t>
            </a:r>
            <a:r>
              <a:rPr lang="en-US" dirty="0" err="1"/>
              <a:t>sebagai</a:t>
            </a:r>
            <a:r>
              <a:rPr lang="en-US" dirty="0"/>
              <a:t> </a:t>
            </a:r>
            <a:r>
              <a:rPr lang="en-US" dirty="0" err="1"/>
              <a:t>pemilik</a:t>
            </a:r>
            <a:r>
              <a:rPr lang="en-US" dirty="0"/>
              <a:t> </a:t>
            </a:r>
            <a:r>
              <a:rPr lang="en-US" dirty="0" err="1"/>
              <a:t>kebenaran</a:t>
            </a:r>
            <a:r>
              <a:rPr lang="en-US" dirty="0"/>
              <a:t>” </a:t>
            </a:r>
          </a:p>
          <a:p>
            <a:pPr marL="0" indent="0">
              <a:buNone/>
            </a:pPr>
            <a:r>
              <a:rPr lang="en-US" dirty="0"/>
              <a:t> </a:t>
            </a:r>
          </a:p>
          <a:p>
            <a:pPr marL="0" indent="0">
              <a:buNone/>
            </a:pPr>
            <a:r>
              <a:rPr lang="en-US" dirty="0">
                <a:highlight>
                  <a:srgbClr val="FFFF00"/>
                </a:highlight>
              </a:rPr>
              <a:t>A.N. Wilson, </a:t>
            </a:r>
            <a:r>
              <a:rPr lang="en-US" i="1" dirty="0">
                <a:highlight>
                  <a:srgbClr val="FFFF00"/>
                </a:highlight>
              </a:rPr>
              <a:t>Against Religion: Why We Should Try to Live Without It</a:t>
            </a:r>
            <a:r>
              <a:rPr lang="en-US" dirty="0">
                <a:highlight>
                  <a:srgbClr val="FFFF00"/>
                </a:highlight>
              </a:rPr>
              <a:t> (London: </a:t>
            </a:r>
            <a:r>
              <a:rPr lang="en-US" dirty="0" err="1">
                <a:highlight>
                  <a:srgbClr val="FFFF00"/>
                </a:highlight>
              </a:rPr>
              <a:t>Chatto</a:t>
            </a:r>
            <a:r>
              <a:rPr lang="en-US" dirty="0">
                <a:highlight>
                  <a:srgbClr val="FFFF00"/>
                </a:highlight>
              </a:rPr>
              <a:t> and </a:t>
            </a:r>
            <a:r>
              <a:rPr lang="en-US" dirty="0" err="1">
                <a:highlight>
                  <a:srgbClr val="FFFF00"/>
                </a:highlight>
              </a:rPr>
              <a:t>Windus</a:t>
            </a:r>
            <a:r>
              <a:rPr lang="en-US" dirty="0">
                <a:highlight>
                  <a:srgbClr val="FFFF00"/>
                </a:highlight>
              </a:rPr>
              <a:t>, 1992), h. 1.</a:t>
            </a:r>
          </a:p>
          <a:p>
            <a:endParaRPr lang="en-US" dirty="0"/>
          </a:p>
          <a:p>
            <a:pPr marL="0" indent="0">
              <a:buNone/>
            </a:pPr>
            <a:endParaRPr lang="en-US" dirty="0"/>
          </a:p>
          <a:p>
            <a:endParaRPr lang="en-US" dirty="0">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2754338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TESIS KAREN ARMSTRONG</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a:xfrm>
            <a:off x="685800" y="1981200"/>
            <a:ext cx="3962400" cy="3886200"/>
          </a:xfrm>
        </p:spPr>
        <p:txBody>
          <a:bodyPr/>
          <a:lstStyle/>
          <a:p>
            <a:pPr marL="0" indent="0">
              <a:buNone/>
            </a:pPr>
            <a:r>
              <a:rPr lang="id-ID" sz="1800" dirty="0"/>
              <a:t>Berbagai peristiwa dunia belakangan ini diwarnai oleh </a:t>
            </a:r>
            <a:r>
              <a:rPr lang="id-ID" sz="1800" dirty="0">
                <a:highlight>
                  <a:srgbClr val="FFFF00"/>
                </a:highlight>
              </a:rPr>
              <a:t>kekerasan</a:t>
            </a:r>
            <a:r>
              <a:rPr lang="id-ID" sz="1800" dirty="0"/>
              <a:t> yang dilakukan oleh kelompok agama tertentu. </a:t>
            </a:r>
            <a:r>
              <a:rPr lang="id-ID" sz="1800" dirty="0">
                <a:highlight>
                  <a:srgbClr val="C0C0C0"/>
                </a:highlight>
              </a:rPr>
              <a:t>Islamic State di Timur Tengah, Boko Haram dan Lord's Resistance Army di Afrika, ekstremis Buddha dan Hindu di Myanmar dan India. </a:t>
            </a:r>
            <a:r>
              <a:rPr lang="id-ID" sz="1800" dirty="0"/>
              <a:t>Ini memunculkan pandangan populer bahwa </a:t>
            </a:r>
            <a:r>
              <a:rPr lang="id-ID" sz="1800" dirty="0">
                <a:highlight>
                  <a:srgbClr val="FFFF00"/>
                </a:highlight>
              </a:rPr>
              <a:t>agama adalah sumber kekerasan dan bertanggung jawab atas rentetan terorisme yang kian kerap terjadi. </a:t>
            </a:r>
            <a:endParaRPr lang="en-US" sz="1800" dirty="0">
              <a:highlight>
                <a:srgbClr val="FFFF00"/>
              </a:highlight>
              <a:latin typeface="Times" panose="02020603050405020304" pitchFamily="18" charset="0"/>
              <a:cs typeface="Times" panose="02020603050405020304" pitchFamily="18" charset="0"/>
            </a:endParaRPr>
          </a:p>
        </p:txBody>
      </p:sp>
      <p:pic>
        <p:nvPicPr>
          <p:cNvPr id="12290" name="Picture 2" descr="FIELDS OF BLOOD">
            <a:extLst>
              <a:ext uri="{FF2B5EF4-FFF2-40B4-BE49-F238E27FC236}">
                <a16:creationId xmlns:a16="http://schemas.microsoft.com/office/drawing/2014/main" id="{14791FC5-004A-4859-B444-3DF73FA666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2018251"/>
            <a:ext cx="28194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753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TESIS KAREN ARMSTRONG</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a:xfrm>
            <a:off x="685800" y="1981200"/>
            <a:ext cx="3962400" cy="3886200"/>
          </a:xfrm>
        </p:spPr>
        <p:txBody>
          <a:bodyPr/>
          <a:lstStyle/>
          <a:p>
            <a:pPr marL="0" indent="0">
              <a:buNone/>
            </a:pPr>
            <a:r>
              <a:rPr lang="id-ID" sz="1800" dirty="0">
                <a:highlight>
                  <a:srgbClr val="FFFF00"/>
                </a:highlight>
              </a:rPr>
              <a:t>Melalui buku ini Karen Armstrong memberikan tanggapannya terhadap pandangan tersebut. </a:t>
            </a:r>
            <a:r>
              <a:rPr lang="id-ID" sz="1800" dirty="0"/>
              <a:t>Karen melakukannya dengan menampilkan penjelajahan historis yang luas, mulai dari epik Gilgamesh hingga Al-Qaeda, merentang masa 3.000 tahun sebelum kelahiran Kristus hingga zaman sekarang. Mencakup masyarakat purba, bukan hanya Babilonia, melainkan juga India klasik, Cina, dan Israel. </a:t>
            </a:r>
            <a:endParaRPr lang="en-US" sz="1800" dirty="0">
              <a:latin typeface="Times" panose="02020603050405020304" pitchFamily="18" charset="0"/>
              <a:cs typeface="Times" panose="02020603050405020304" pitchFamily="18" charset="0"/>
            </a:endParaRPr>
          </a:p>
        </p:txBody>
      </p:sp>
      <p:pic>
        <p:nvPicPr>
          <p:cNvPr id="12290" name="Picture 2" descr="FIELDS OF BLOOD">
            <a:extLst>
              <a:ext uri="{FF2B5EF4-FFF2-40B4-BE49-F238E27FC236}">
                <a16:creationId xmlns:a16="http://schemas.microsoft.com/office/drawing/2014/main" id="{14791FC5-004A-4859-B444-3DF73FA666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2018251"/>
            <a:ext cx="28194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353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TESIS KAREN ARMSTRONG</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a:xfrm>
            <a:off x="685800" y="1981200"/>
            <a:ext cx="3962400" cy="3886200"/>
          </a:xfrm>
        </p:spPr>
        <p:txBody>
          <a:bodyPr/>
          <a:lstStyle/>
          <a:p>
            <a:pPr marL="0" indent="0">
              <a:buNone/>
            </a:pPr>
            <a:r>
              <a:rPr lang="id-ID" sz="1800" dirty="0"/>
              <a:t>Dari penelusurannya, Karen menunjukkan bahwa </a:t>
            </a:r>
            <a:r>
              <a:rPr lang="id-ID" sz="1800" dirty="0">
                <a:highlight>
                  <a:srgbClr val="FFFF00"/>
                </a:highlight>
              </a:rPr>
              <a:t>alasan sesungguhnya bagi perang dan kekerasan yang terjadi sepanjang sejarah umat manusia sangat sedikit hubungannya dengan agama. </a:t>
            </a:r>
            <a:r>
              <a:rPr lang="id-ID" sz="1800" dirty="0"/>
              <a:t>Alih-alih berakar dari inti ajarannya, </a:t>
            </a:r>
            <a:r>
              <a:rPr lang="id-ID" sz="1800" dirty="0">
                <a:highlight>
                  <a:srgbClr val="C0C0C0"/>
                </a:highlight>
              </a:rPr>
              <a:t>fenomena kekerasan merupakan reaksi terhadap kekuasaan negara, kapitalisme dan modernisme yang dibungkus dengan bahasa agama. </a:t>
            </a:r>
            <a:r>
              <a:rPr lang="id-ID" sz="1800" dirty="0"/>
              <a:t>Karen juga memperlihatkan bagaimana agama dapat meredakan kemarahan ini-dan harapan bagi </a:t>
            </a:r>
            <a:r>
              <a:rPr lang="id-ID" sz="1800" dirty="0">
                <a:highlight>
                  <a:srgbClr val="FFFF00"/>
                </a:highlight>
              </a:rPr>
              <a:t>perdamaian </a:t>
            </a:r>
            <a:r>
              <a:rPr lang="id-ID" sz="1800" dirty="0"/>
              <a:t>di antara orang-orang beragama berbeda di zaman kita.</a:t>
            </a:r>
            <a:endParaRPr lang="en-US" sz="1800" dirty="0">
              <a:latin typeface="Times" panose="02020603050405020304" pitchFamily="18" charset="0"/>
              <a:cs typeface="Times" panose="02020603050405020304" pitchFamily="18" charset="0"/>
            </a:endParaRPr>
          </a:p>
          <a:p>
            <a:pPr marL="0" indent="0">
              <a:buNone/>
            </a:pPr>
            <a:endParaRPr lang="en-US" sz="1800" dirty="0"/>
          </a:p>
          <a:p>
            <a:pPr marL="0" indent="0">
              <a:buNone/>
            </a:pPr>
            <a:endParaRPr lang="en-US" sz="1800" dirty="0"/>
          </a:p>
          <a:p>
            <a:endParaRPr lang="en-US" sz="1800" dirty="0">
              <a:latin typeface="Times" panose="02020603050405020304" pitchFamily="18" charset="0"/>
              <a:cs typeface="Times" panose="02020603050405020304" pitchFamily="18" charset="0"/>
            </a:endParaRPr>
          </a:p>
        </p:txBody>
      </p:sp>
      <p:pic>
        <p:nvPicPr>
          <p:cNvPr id="12290" name="Picture 2" descr="FIELDS OF BLOOD">
            <a:extLst>
              <a:ext uri="{FF2B5EF4-FFF2-40B4-BE49-F238E27FC236}">
                <a16:creationId xmlns:a16="http://schemas.microsoft.com/office/drawing/2014/main" id="{14791FC5-004A-4859-B444-3DF73FA666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2018251"/>
            <a:ext cx="28194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271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9525" y="-9525"/>
            <a:ext cx="9162951" cy="687695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a:rPr>
              <a:t>)</a:t>
            </a:r>
          </a:p>
        </p:txBody>
      </p:sp>
      <p:sp>
        <p:nvSpPr>
          <p:cNvPr id="4" name="TextBox 3"/>
          <p:cNvSpPr txBox="1"/>
          <p:nvPr/>
        </p:nvSpPr>
        <p:spPr>
          <a:xfrm>
            <a:off x="1411539" y="3964637"/>
            <a:ext cx="6589461" cy="738664"/>
          </a:xfrm>
          <a:prstGeom prst="rect">
            <a:avLst/>
          </a:prstGeom>
          <a:noFill/>
        </p:spPr>
        <p:txBody>
          <a:bodyPr wrap="square" rtlCol="0">
            <a:spAutoFit/>
          </a:bodyPr>
          <a:lstStyle/>
          <a:p>
            <a:endParaRPr lang="en-US" dirty="0">
              <a:solidFill>
                <a:schemeClr val="bg1"/>
              </a:solidFill>
              <a:latin typeface="Univers LT Std 47 Cn Lt" panose="020B0406020202040204" pitchFamily="34" charset="0"/>
            </a:endParaRPr>
          </a:p>
          <a:p>
            <a:endParaRPr lang="en-US" sz="1800" dirty="0">
              <a:solidFill>
                <a:schemeClr val="bg1"/>
              </a:solidFill>
              <a:latin typeface="Univers LT Std 47 Cn Lt" panose="020B0406020202040204" pitchFamily="34" charset="0"/>
            </a:endParaRPr>
          </a:p>
        </p:txBody>
      </p:sp>
      <p:sp>
        <p:nvSpPr>
          <p:cNvPr id="2" name="Rectangle 1"/>
          <p:cNvSpPr/>
          <p:nvPr/>
        </p:nvSpPr>
        <p:spPr>
          <a:xfrm>
            <a:off x="-18949" y="457200"/>
            <a:ext cx="9162950" cy="3908762"/>
          </a:xfrm>
          <a:prstGeom prst="rect">
            <a:avLst/>
          </a:prstGeom>
        </p:spPr>
        <p:txBody>
          <a:bodyPr wrap="square">
            <a:spAutoFit/>
          </a:bodyPr>
          <a:lstStyle/>
          <a:p>
            <a:endParaRPr lang="en-US" sz="3200" dirty="0">
              <a:highlight>
                <a:srgbClr val="FFFF00"/>
              </a:highlight>
            </a:endParaRPr>
          </a:p>
          <a:p>
            <a:endParaRPr lang="en-US" sz="3200" dirty="0">
              <a:highlight>
                <a:srgbClr val="FFFF00"/>
              </a:highlight>
            </a:endParaRPr>
          </a:p>
          <a:p>
            <a:endParaRPr lang="en-US" sz="3200" dirty="0">
              <a:highlight>
                <a:srgbClr val="FFFF00"/>
              </a:highlight>
            </a:endParaRPr>
          </a:p>
          <a:p>
            <a:endParaRPr lang="en-US" sz="3200" dirty="0">
              <a:highlight>
                <a:srgbClr val="FFFF00"/>
              </a:highlight>
            </a:endParaRPr>
          </a:p>
          <a:p>
            <a:r>
              <a:rPr lang="en-US" sz="3200" b="1" dirty="0" err="1">
                <a:highlight>
                  <a:srgbClr val="FFFF00"/>
                </a:highlight>
              </a:rPr>
              <a:t>Narasi</a:t>
            </a:r>
            <a:r>
              <a:rPr lang="en-US" sz="3200" b="1" dirty="0">
                <a:highlight>
                  <a:srgbClr val="FFFF00"/>
                </a:highlight>
              </a:rPr>
              <a:t> Islam Salafi-Jihadis (Islam </a:t>
            </a:r>
            <a:r>
              <a:rPr lang="en-US" sz="3200" b="1" dirty="0" err="1">
                <a:highlight>
                  <a:srgbClr val="FFFF00"/>
                </a:highlight>
              </a:rPr>
              <a:t>Radikal</a:t>
            </a:r>
            <a:r>
              <a:rPr lang="en-US" sz="3200" b="1" dirty="0">
                <a:highlight>
                  <a:srgbClr val="FFFF00"/>
                </a:highlight>
              </a:rPr>
              <a:t>) </a:t>
            </a:r>
          </a:p>
          <a:p>
            <a:r>
              <a:rPr lang="en-US" sz="3200" b="1" dirty="0">
                <a:highlight>
                  <a:srgbClr val="FFFF00"/>
                </a:highlight>
              </a:rPr>
              <a:t>Versus  </a:t>
            </a:r>
            <a:r>
              <a:rPr lang="en-US" sz="3200" b="1" dirty="0" err="1">
                <a:highlight>
                  <a:srgbClr val="FFFF00"/>
                </a:highlight>
              </a:rPr>
              <a:t>Moderasi</a:t>
            </a:r>
            <a:r>
              <a:rPr lang="en-US" sz="3200" b="1" dirty="0">
                <a:highlight>
                  <a:srgbClr val="FFFF00"/>
                </a:highlight>
              </a:rPr>
              <a:t> </a:t>
            </a:r>
            <a:r>
              <a:rPr lang="en-US" sz="3200" b="1" dirty="0" err="1">
                <a:highlight>
                  <a:srgbClr val="FFFF00"/>
                </a:highlight>
              </a:rPr>
              <a:t>Beragama</a:t>
            </a:r>
            <a:endParaRPr lang="id-ID" sz="3200" b="1" dirty="0">
              <a:highlight>
                <a:srgbClr val="FFFF00"/>
              </a:highlight>
            </a:endParaRPr>
          </a:p>
          <a:p>
            <a:r>
              <a:rPr lang="en-US" sz="3200" dirty="0">
                <a:highlight>
                  <a:srgbClr val="FFFF00"/>
                </a:highlight>
              </a:rPr>
              <a:t>(</a:t>
            </a:r>
            <a:r>
              <a:rPr lang="en-US" sz="3200" dirty="0" err="1">
                <a:highlight>
                  <a:srgbClr val="FFFF00"/>
                </a:highlight>
              </a:rPr>
              <a:t>Narasi</a:t>
            </a:r>
            <a:r>
              <a:rPr lang="en-US" sz="3200" dirty="0">
                <a:highlight>
                  <a:srgbClr val="FFFF00"/>
                </a:highlight>
              </a:rPr>
              <a:t> Islam yang </a:t>
            </a:r>
            <a:r>
              <a:rPr lang="id-ID" sz="3200" dirty="0">
                <a:highlight>
                  <a:srgbClr val="FFFF00"/>
                </a:highlight>
              </a:rPr>
              <a:t>yang </a:t>
            </a:r>
            <a:r>
              <a:rPr lang="id-ID" sz="3200" i="1" dirty="0">
                <a:highlight>
                  <a:srgbClr val="FFFF00"/>
                </a:highlight>
              </a:rPr>
              <a:t>Ra</a:t>
            </a:r>
            <a:r>
              <a:rPr lang="id-ID" sz="3200" i="1" u="sng" dirty="0">
                <a:highlight>
                  <a:srgbClr val="FFFF00"/>
                </a:highlight>
              </a:rPr>
              <a:t>h</a:t>
            </a:r>
            <a:r>
              <a:rPr lang="id-ID" sz="3200" i="1" dirty="0">
                <a:highlight>
                  <a:srgbClr val="FFFF00"/>
                </a:highlight>
              </a:rPr>
              <a:t>mat-an Lil `Âlamîn</a:t>
            </a:r>
            <a:r>
              <a:rPr lang="en-US" sz="3200" dirty="0">
                <a:highlight>
                  <a:srgbClr val="FFFF00"/>
                </a:highlight>
              </a:rPr>
              <a:t>)</a:t>
            </a:r>
            <a:endParaRPr lang="id-ID" sz="3200" dirty="0">
              <a:highlight>
                <a:srgbClr val="FFFF00"/>
              </a:highlight>
            </a:endParaRPr>
          </a:p>
          <a:p>
            <a:endParaRPr lang="en-US" dirty="0">
              <a:solidFill>
                <a:schemeClr val="bg1"/>
              </a:solidFill>
              <a:latin typeface="Univers LT Std 47 Cn Lt" panose="020B0406020202040204" pitchFamily="34" charset="0"/>
            </a:endParaRPr>
          </a:p>
        </p:txBody>
      </p:sp>
    </p:spTree>
    <p:extLst>
      <p:ext uri="{BB962C8B-B14F-4D97-AF65-F5344CB8AC3E}">
        <p14:creationId xmlns:p14="http://schemas.microsoft.com/office/powerpoint/2010/main" val="837591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GEERT WILDERS DAN FILM FITNA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pPr marL="0" indent="0">
              <a:buNone/>
            </a:pPr>
            <a:endParaRPr lang="en-US" dirty="0">
              <a:latin typeface="Times" panose="02020603050405020304" pitchFamily="18" charset="0"/>
              <a:cs typeface="Times" panose="02020603050405020304" pitchFamily="18" charset="0"/>
            </a:endParaRPr>
          </a:p>
          <a:p>
            <a:endParaRPr lang="en-US" dirty="0"/>
          </a:p>
          <a:p>
            <a:endParaRPr lang="en-US" dirty="0">
              <a:latin typeface="Times" panose="02020603050405020304" pitchFamily="18" charset="0"/>
              <a:cs typeface="Times" panose="02020603050405020304" pitchFamily="18" charset="0"/>
            </a:endParaRPr>
          </a:p>
        </p:txBody>
      </p:sp>
      <p:pic>
        <p:nvPicPr>
          <p:cNvPr id="1026" name="Picture 2" descr="Image result for geert wilders fitna islam pd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73" y="1600200"/>
            <a:ext cx="8971854" cy="5186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9693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FILM FITNA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en-US" dirty="0"/>
              <a:t>“</a:t>
            </a:r>
            <a:r>
              <a:rPr lang="en-US" dirty="0" err="1"/>
              <a:t>Fitna</a:t>
            </a:r>
            <a:r>
              <a:rPr lang="en-US" dirty="0"/>
              <a:t>” </a:t>
            </a:r>
            <a:r>
              <a:rPr lang="en-US" dirty="0" err="1"/>
              <a:t>adalah</a:t>
            </a:r>
            <a:r>
              <a:rPr lang="en-US" dirty="0"/>
              <a:t> film </a:t>
            </a:r>
            <a:r>
              <a:rPr lang="en-US" dirty="0" err="1"/>
              <a:t>pendek</a:t>
            </a:r>
            <a:r>
              <a:rPr lang="en-US" dirty="0"/>
              <a:t>  - </a:t>
            </a:r>
            <a:r>
              <a:rPr lang="en-US" dirty="0" err="1"/>
              <a:t>lihat</a:t>
            </a:r>
            <a:r>
              <a:rPr lang="en-US" dirty="0"/>
              <a:t>: </a:t>
            </a:r>
            <a:r>
              <a:rPr lang="en-US" dirty="0">
                <a:hlinkClick r:id="rId2"/>
              </a:rPr>
              <a:t>https://www.youtube.com/watch?v=mb0rJldqipw&amp;bpctr=1600695640</a:t>
            </a:r>
            <a:r>
              <a:rPr lang="en-US" dirty="0"/>
              <a:t> - yang </a:t>
            </a:r>
            <a:r>
              <a:rPr lang="en-US" dirty="0" err="1"/>
              <a:t>diproduksi</a:t>
            </a:r>
            <a:r>
              <a:rPr lang="en-US" dirty="0"/>
              <a:t> pada </a:t>
            </a:r>
            <a:r>
              <a:rPr lang="en-US" dirty="0" err="1"/>
              <a:t>tahun</a:t>
            </a:r>
            <a:r>
              <a:rPr lang="en-US" dirty="0"/>
              <a:t> 2008. </a:t>
            </a:r>
            <a:r>
              <a:rPr lang="en-US" dirty="0" err="1"/>
              <a:t>Dibuat</a:t>
            </a:r>
            <a:r>
              <a:rPr lang="en-US" dirty="0"/>
              <a:t> </a:t>
            </a:r>
            <a:r>
              <a:rPr lang="en-US" dirty="0" err="1"/>
              <a:t>oleh</a:t>
            </a:r>
            <a:r>
              <a:rPr lang="en-US" dirty="0"/>
              <a:t> Geert Wilders, </a:t>
            </a:r>
            <a:r>
              <a:rPr lang="en-US" dirty="0" err="1"/>
              <a:t>seorang</a:t>
            </a:r>
            <a:r>
              <a:rPr lang="en-US" dirty="0"/>
              <a:t> </a:t>
            </a:r>
            <a:r>
              <a:rPr lang="en-US" dirty="0" err="1"/>
              <a:t>politisi</a:t>
            </a:r>
            <a:r>
              <a:rPr lang="en-US" dirty="0"/>
              <a:t> </a:t>
            </a:r>
            <a:r>
              <a:rPr lang="en-US" dirty="0" err="1"/>
              <a:t>Belanda</a:t>
            </a:r>
            <a:r>
              <a:rPr lang="en-US" dirty="0"/>
              <a:t>. </a:t>
            </a:r>
            <a:r>
              <a:rPr lang="en-US" dirty="0" err="1"/>
              <a:t>Berdurasi</a:t>
            </a:r>
            <a:r>
              <a:rPr lang="en-US" dirty="0"/>
              <a:t> 16:28’. </a:t>
            </a:r>
            <a:r>
              <a:rPr lang="en-US" dirty="0" err="1"/>
              <a:t>Berisi</a:t>
            </a:r>
            <a:r>
              <a:rPr lang="en-US" dirty="0"/>
              <a:t> </a:t>
            </a:r>
            <a:r>
              <a:rPr lang="en-US" b="1" dirty="0" err="1">
                <a:highlight>
                  <a:srgbClr val="FFFF00"/>
                </a:highlight>
              </a:rPr>
              <a:t>pendapat</a:t>
            </a:r>
            <a:r>
              <a:rPr lang="en-US" b="1" dirty="0">
                <a:highlight>
                  <a:srgbClr val="FFFF00"/>
                </a:highlight>
              </a:rPr>
              <a:t> </a:t>
            </a:r>
            <a:r>
              <a:rPr lang="en-US" b="1" dirty="0" err="1">
                <a:highlight>
                  <a:srgbClr val="FFFF00"/>
                </a:highlight>
              </a:rPr>
              <a:t>mengenai</a:t>
            </a:r>
            <a:r>
              <a:rPr lang="en-US" b="1" dirty="0">
                <a:highlight>
                  <a:srgbClr val="FFFF00"/>
                </a:highlight>
              </a:rPr>
              <a:t> Islam </a:t>
            </a:r>
            <a:r>
              <a:rPr lang="en-US" b="1" dirty="0" err="1">
                <a:highlight>
                  <a:srgbClr val="FFFF00"/>
                </a:highlight>
              </a:rPr>
              <a:t>sebagai</a:t>
            </a:r>
            <a:r>
              <a:rPr lang="en-US" b="1" dirty="0">
                <a:highlight>
                  <a:srgbClr val="FFFF00"/>
                </a:highlight>
              </a:rPr>
              <a:t> agama yang </a:t>
            </a:r>
            <a:r>
              <a:rPr lang="en-US" b="1" dirty="0" err="1">
                <a:highlight>
                  <a:srgbClr val="FFFF00"/>
                </a:highlight>
              </a:rPr>
              <a:t>mendorong</a:t>
            </a:r>
            <a:r>
              <a:rPr lang="en-US" b="1" dirty="0">
                <a:highlight>
                  <a:srgbClr val="FFFF00"/>
                </a:highlight>
              </a:rPr>
              <a:t> </a:t>
            </a:r>
            <a:r>
              <a:rPr lang="en-US" b="1" dirty="0" err="1">
                <a:highlight>
                  <a:srgbClr val="FFFF00"/>
                </a:highlight>
              </a:rPr>
              <a:t>tindak</a:t>
            </a:r>
            <a:r>
              <a:rPr lang="en-US" b="1" dirty="0">
                <a:highlight>
                  <a:srgbClr val="FFFF00"/>
                </a:highlight>
              </a:rPr>
              <a:t> </a:t>
            </a:r>
            <a:r>
              <a:rPr lang="en-US" b="1" dirty="0" err="1">
                <a:highlight>
                  <a:srgbClr val="FFFF00"/>
                </a:highlight>
              </a:rPr>
              <a:t>kekerasan</a:t>
            </a:r>
            <a:r>
              <a:rPr lang="en-US" dirty="0"/>
              <a:t>, </a:t>
            </a:r>
            <a:r>
              <a:rPr lang="en-US" dirty="0" err="1"/>
              <a:t>seperti</a:t>
            </a:r>
            <a:r>
              <a:rPr lang="en-US" dirty="0"/>
              <a:t> </a:t>
            </a:r>
            <a:r>
              <a:rPr lang="en-US" dirty="0" err="1"/>
              <a:t>terorisme</a:t>
            </a:r>
            <a:r>
              <a:rPr lang="en-US" dirty="0"/>
              <a:t>, </a:t>
            </a:r>
            <a:r>
              <a:rPr lang="en-US" dirty="0" err="1"/>
              <a:t>antisemitisme</a:t>
            </a:r>
            <a:r>
              <a:rPr lang="en-US" dirty="0"/>
              <a:t>, </a:t>
            </a:r>
            <a:r>
              <a:rPr lang="en-US" dirty="0" err="1"/>
              <a:t>anarki</a:t>
            </a:r>
            <a:r>
              <a:rPr lang="en-US" dirty="0"/>
              <a:t>, </a:t>
            </a:r>
            <a:r>
              <a:rPr lang="en-US" dirty="0" err="1"/>
              <a:t>penundukan</a:t>
            </a:r>
            <a:r>
              <a:rPr lang="en-US" dirty="0"/>
              <a:t>, </a:t>
            </a:r>
            <a:r>
              <a:rPr lang="en-US" dirty="0" err="1"/>
              <a:t>kekerasan</a:t>
            </a:r>
            <a:r>
              <a:rPr lang="en-US" dirty="0"/>
              <a:t>, </a:t>
            </a:r>
            <a:r>
              <a:rPr lang="en-US" dirty="0" err="1"/>
              <a:t>sampai</a:t>
            </a:r>
            <a:r>
              <a:rPr lang="en-US" dirty="0"/>
              <a:t> </a:t>
            </a:r>
            <a:r>
              <a:rPr lang="en-US" dirty="0" err="1"/>
              <a:t>pembunuhan</a:t>
            </a:r>
            <a:r>
              <a:rPr lang="en-US" dirty="0"/>
              <a:t> </a:t>
            </a:r>
            <a:r>
              <a:rPr lang="en-US" dirty="0" err="1"/>
              <a:t>terhadap</a:t>
            </a:r>
            <a:r>
              <a:rPr lang="en-US" dirty="0"/>
              <a:t> orang “kafir”, </a:t>
            </a:r>
            <a:r>
              <a:rPr lang="en-US" dirty="0" err="1"/>
              <a:t>kekerasan</a:t>
            </a:r>
            <a:r>
              <a:rPr lang="en-US" dirty="0"/>
              <a:t> </a:t>
            </a:r>
            <a:r>
              <a:rPr lang="en-US" dirty="0" err="1"/>
              <a:t>terhadap</a:t>
            </a:r>
            <a:r>
              <a:rPr lang="en-US" dirty="0"/>
              <a:t> </a:t>
            </a:r>
            <a:r>
              <a:rPr lang="en-US" dirty="0" err="1"/>
              <a:t>perempuan</a:t>
            </a:r>
            <a:r>
              <a:rPr lang="en-US" dirty="0"/>
              <a:t>, dan </a:t>
            </a:r>
            <a:r>
              <a:rPr lang="en-US" dirty="0" err="1"/>
              <a:t>kaum</a:t>
            </a:r>
            <a:r>
              <a:rPr lang="en-US" dirty="0"/>
              <a:t> LGBT.</a:t>
            </a:r>
          </a:p>
          <a:p>
            <a:r>
              <a:rPr lang="en-US" dirty="0"/>
              <a:t>Film </a:t>
            </a:r>
            <a:r>
              <a:rPr lang="en-US" dirty="0" err="1"/>
              <a:t>ini</a:t>
            </a:r>
            <a:r>
              <a:rPr lang="en-US" dirty="0"/>
              <a:t> </a:t>
            </a:r>
            <a:r>
              <a:rPr lang="en-US" dirty="0" err="1"/>
              <a:t>penuh</a:t>
            </a:r>
            <a:r>
              <a:rPr lang="en-US" dirty="0"/>
              <a:t> </a:t>
            </a:r>
            <a:r>
              <a:rPr lang="en-US" dirty="0" err="1"/>
              <a:t>dengan</a:t>
            </a:r>
            <a:r>
              <a:rPr lang="en-US" dirty="0"/>
              <a:t> </a:t>
            </a:r>
            <a:r>
              <a:rPr lang="en-US" dirty="0" err="1"/>
              <a:t>adegan</a:t>
            </a:r>
            <a:r>
              <a:rPr lang="en-US" dirty="0"/>
              <a:t> terror, </a:t>
            </a:r>
            <a:r>
              <a:rPr lang="en-US" dirty="0" err="1"/>
              <a:t>pengeboman</a:t>
            </a:r>
            <a:r>
              <a:rPr lang="en-US" dirty="0"/>
              <a:t>, </a:t>
            </a:r>
            <a:r>
              <a:rPr lang="en-US" dirty="0" err="1"/>
              <a:t>pembakaran</a:t>
            </a:r>
            <a:r>
              <a:rPr lang="en-US" dirty="0"/>
              <a:t>, </a:t>
            </a:r>
            <a:r>
              <a:rPr lang="en-US" dirty="0" err="1"/>
              <a:t>pembunuhan</a:t>
            </a:r>
            <a:r>
              <a:rPr lang="en-US" dirty="0"/>
              <a:t> yang </a:t>
            </a:r>
            <a:r>
              <a:rPr lang="en-US" dirty="0" err="1"/>
              <a:t>ditunjukkan</a:t>
            </a:r>
            <a:r>
              <a:rPr lang="en-US" dirty="0"/>
              <a:t> </a:t>
            </a:r>
            <a:r>
              <a:rPr lang="en-US" dirty="0" err="1"/>
              <a:t>dilakukan</a:t>
            </a:r>
            <a:r>
              <a:rPr lang="en-US" dirty="0"/>
              <a:t> </a:t>
            </a:r>
            <a:r>
              <a:rPr lang="en-US" b="1" dirty="0">
                <a:highlight>
                  <a:srgbClr val="FFFF00"/>
                </a:highlight>
              </a:rPr>
              <a:t>oleh “orang Islam”.</a:t>
            </a:r>
          </a:p>
        </p:txBody>
      </p:sp>
    </p:spTree>
    <p:extLst>
      <p:ext uri="{BB962C8B-B14F-4D97-AF65-F5344CB8AC3E}">
        <p14:creationId xmlns:p14="http://schemas.microsoft.com/office/powerpoint/2010/main" val="1129894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FILM FITNA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en-US" dirty="0" err="1"/>
              <a:t>Dalam</a:t>
            </a:r>
            <a:r>
              <a:rPr lang="en-US" dirty="0"/>
              <a:t> Film </a:t>
            </a:r>
            <a:r>
              <a:rPr lang="en-US" dirty="0" err="1"/>
              <a:t>Fitna</a:t>
            </a:r>
            <a:r>
              <a:rPr lang="en-US" dirty="0"/>
              <a:t> </a:t>
            </a:r>
            <a:r>
              <a:rPr lang="en-US" dirty="0" err="1"/>
              <a:t>ini</a:t>
            </a:r>
            <a:r>
              <a:rPr lang="en-US" dirty="0"/>
              <a:t> </a:t>
            </a:r>
            <a:r>
              <a:rPr lang="en-US" dirty="0" err="1"/>
              <a:t>diungkapkan</a:t>
            </a:r>
            <a:r>
              <a:rPr lang="en-US" dirty="0"/>
              <a:t> </a:t>
            </a:r>
            <a:r>
              <a:rPr lang="en-US" dirty="0" err="1"/>
              <a:t>beberapa</a:t>
            </a:r>
            <a:r>
              <a:rPr lang="en-US" dirty="0"/>
              <a:t> </a:t>
            </a:r>
            <a:r>
              <a:rPr lang="en-US" dirty="0" err="1"/>
              <a:t>ayat</a:t>
            </a:r>
            <a:r>
              <a:rPr lang="en-US" dirty="0"/>
              <a:t> Kitab </a:t>
            </a:r>
            <a:r>
              <a:rPr lang="en-US" dirty="0" err="1"/>
              <a:t>Suci</a:t>
            </a:r>
            <a:r>
              <a:rPr lang="en-US" dirty="0"/>
              <a:t> (al-Qur’an) yang </a:t>
            </a:r>
            <a:r>
              <a:rPr lang="en-US" dirty="0" err="1"/>
              <a:t>dianggap</a:t>
            </a:r>
            <a:r>
              <a:rPr lang="en-US" dirty="0"/>
              <a:t> </a:t>
            </a:r>
            <a:r>
              <a:rPr lang="en-US" dirty="0" err="1"/>
              <a:t>mendukung</a:t>
            </a:r>
            <a:r>
              <a:rPr lang="en-US" dirty="0"/>
              <a:t> </a:t>
            </a:r>
            <a:r>
              <a:rPr lang="en-US" dirty="0" err="1"/>
              <a:t>kekerasan</a:t>
            </a:r>
            <a:r>
              <a:rPr lang="en-US" dirty="0"/>
              <a:t>. Kita </a:t>
            </a:r>
            <a:r>
              <a:rPr lang="en-US" dirty="0" err="1"/>
              <a:t>akan</a:t>
            </a:r>
            <a:r>
              <a:rPr lang="en-US" dirty="0"/>
              <a:t> </a:t>
            </a:r>
            <a:r>
              <a:rPr lang="en-US" dirty="0" err="1"/>
              <a:t>lihat</a:t>
            </a:r>
            <a:r>
              <a:rPr lang="en-US" dirty="0"/>
              <a:t> </a:t>
            </a:r>
            <a:r>
              <a:rPr lang="en-US" dirty="0" err="1"/>
              <a:t>ayat-ayat</a:t>
            </a:r>
            <a:r>
              <a:rPr lang="en-US" dirty="0"/>
              <a:t> Kitab </a:t>
            </a:r>
            <a:r>
              <a:rPr lang="en-US" dirty="0" err="1"/>
              <a:t>Suci</a:t>
            </a:r>
            <a:r>
              <a:rPr lang="en-US" dirty="0"/>
              <a:t> </a:t>
            </a:r>
            <a:r>
              <a:rPr lang="en-US" dirty="0" err="1"/>
              <a:t>ini</a:t>
            </a:r>
            <a:r>
              <a:rPr lang="en-US" dirty="0"/>
              <a:t>, </a:t>
            </a:r>
            <a:r>
              <a:rPr lang="en-US" dirty="0" err="1"/>
              <a:t>sebagai</a:t>
            </a:r>
            <a:r>
              <a:rPr lang="en-US" dirty="0"/>
              <a:t> </a:t>
            </a:r>
            <a:r>
              <a:rPr lang="en-US" dirty="0" err="1"/>
              <a:t>ilustrasi</a:t>
            </a:r>
            <a:r>
              <a:rPr lang="en-US" dirty="0"/>
              <a:t> “</a:t>
            </a:r>
            <a:r>
              <a:rPr lang="en-US" dirty="0" err="1"/>
              <a:t>Tuhan</a:t>
            </a:r>
            <a:r>
              <a:rPr lang="en-US" dirty="0"/>
              <a:t> dan </a:t>
            </a:r>
            <a:r>
              <a:rPr lang="en-US" dirty="0" err="1"/>
              <a:t>Kekerasan</a:t>
            </a:r>
            <a:r>
              <a:rPr lang="en-US" dirty="0"/>
              <a:t>” </a:t>
            </a:r>
            <a:r>
              <a:rPr lang="en-US" dirty="0" err="1"/>
              <a:t>untuk</a:t>
            </a:r>
            <a:r>
              <a:rPr lang="en-US" dirty="0"/>
              <a:t> </a:t>
            </a:r>
            <a:r>
              <a:rPr lang="en-US" dirty="0" err="1"/>
              <a:t>kuliah</a:t>
            </a:r>
            <a:r>
              <a:rPr lang="en-US" dirty="0"/>
              <a:t> </a:t>
            </a:r>
            <a:r>
              <a:rPr lang="en-US" dirty="0" err="1"/>
              <a:t>kita</a:t>
            </a:r>
            <a:r>
              <a:rPr lang="en-US" dirty="0"/>
              <a:t> </a:t>
            </a:r>
            <a:r>
              <a:rPr lang="en-US" dirty="0" err="1"/>
              <a:t>ini</a:t>
            </a:r>
            <a:endParaRPr lang="en-US" dirty="0"/>
          </a:p>
          <a:p>
            <a:endParaRPr lang="en-US" dirty="0">
              <a:latin typeface="Times" panose="02020603050405020304" pitchFamily="18" charset="0"/>
              <a:cs typeface="Times" panose="02020603050405020304" pitchFamily="18" charset="0"/>
            </a:endParaRPr>
          </a:p>
        </p:txBody>
      </p:sp>
      <p:pic>
        <p:nvPicPr>
          <p:cNvPr id="2050" name="Picture 2" descr="Image result for film fit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3637" y="4191000"/>
            <a:ext cx="4276725" cy="2047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4390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FILM FITNA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a:xfrm>
            <a:off x="685800" y="1810207"/>
            <a:ext cx="7772400" cy="4057193"/>
          </a:xfrm>
        </p:spPr>
        <p:txBody>
          <a:bodyPr/>
          <a:lstStyle/>
          <a:p>
            <a:r>
              <a:rPr lang="en-US" b="1" dirty="0" err="1">
                <a:highlight>
                  <a:srgbClr val="FFFF00"/>
                </a:highlight>
              </a:rPr>
              <a:t>Dikutip</a:t>
            </a:r>
            <a:r>
              <a:rPr lang="en-US" b="1" dirty="0">
                <a:highlight>
                  <a:srgbClr val="FFFF00"/>
                </a:highlight>
              </a:rPr>
              <a:t> Q. 8: 60</a:t>
            </a:r>
          </a:p>
          <a:p>
            <a:endParaRPr lang="en-US" b="1" dirty="0">
              <a:highlight>
                <a:srgbClr val="FFFF00"/>
              </a:highlight>
            </a:endParaRPr>
          </a:p>
          <a:p>
            <a:endParaRPr lang="en-US" b="1" dirty="0">
              <a:highlight>
                <a:srgbClr val="FFFF00"/>
              </a:highlight>
            </a:endParaRPr>
          </a:p>
          <a:p>
            <a:endParaRPr lang="en-US" b="1" dirty="0">
              <a:highlight>
                <a:srgbClr val="FFFF00"/>
              </a:highlight>
            </a:endParaRPr>
          </a:p>
          <a:p>
            <a:endParaRPr lang="en-US" b="1" dirty="0">
              <a:highlight>
                <a:srgbClr val="FFFF00"/>
              </a:highlight>
            </a:endParaRPr>
          </a:p>
          <a:p>
            <a:endParaRPr lang="en-US" b="1" dirty="0">
              <a:highlight>
                <a:srgbClr val="FFFF00"/>
              </a:highlight>
            </a:endParaRPr>
          </a:p>
          <a:p>
            <a:endParaRPr lang="en-US" dirty="0">
              <a:latin typeface="Times" panose="02020603050405020304" pitchFamily="18" charset="0"/>
              <a:cs typeface="Times" panose="02020603050405020304" pitchFamily="18" charset="0"/>
            </a:endParaRPr>
          </a:p>
          <a:p>
            <a:endParaRPr lang="en-US" dirty="0">
              <a:latin typeface="Times" panose="02020603050405020304" pitchFamily="18" charset="0"/>
              <a:cs typeface="Times" panose="02020603050405020304" pitchFamily="18" charset="0"/>
            </a:endParaRPr>
          </a:p>
        </p:txBody>
      </p:sp>
      <p:pic>
        <p:nvPicPr>
          <p:cNvPr id="2050" name="Picture 2">
            <a:extLst>
              <a:ext uri="{FF2B5EF4-FFF2-40B4-BE49-F238E27FC236}">
                <a16:creationId xmlns:a16="http://schemas.microsoft.com/office/drawing/2014/main" id="{E418E11D-E3DA-496F-995F-BC227EAB0A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323592"/>
            <a:ext cx="5957888" cy="2400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907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FILM FITNA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en-US" b="1" dirty="0" err="1">
                <a:highlight>
                  <a:srgbClr val="FFFF00"/>
                </a:highlight>
              </a:rPr>
              <a:t>Dikutip</a:t>
            </a:r>
            <a:r>
              <a:rPr lang="en-US" b="1" dirty="0">
                <a:highlight>
                  <a:srgbClr val="FFFF00"/>
                </a:highlight>
              </a:rPr>
              <a:t> Q. 8: 60</a:t>
            </a:r>
          </a:p>
          <a:p>
            <a:r>
              <a:rPr lang="en-US" dirty="0"/>
              <a:t>“Dan </a:t>
            </a:r>
            <a:r>
              <a:rPr lang="en-US" dirty="0" err="1">
                <a:highlight>
                  <a:srgbClr val="C0C0C0"/>
                </a:highlight>
              </a:rPr>
              <a:t>siapkanlah</a:t>
            </a:r>
            <a:r>
              <a:rPr lang="en-US" dirty="0">
                <a:highlight>
                  <a:srgbClr val="C0C0C0"/>
                </a:highlight>
              </a:rPr>
              <a:t> </a:t>
            </a:r>
            <a:r>
              <a:rPr lang="en-US" dirty="0" err="1">
                <a:highlight>
                  <a:srgbClr val="C0C0C0"/>
                </a:highlight>
              </a:rPr>
              <a:t>untuk</a:t>
            </a:r>
            <a:r>
              <a:rPr lang="en-US" dirty="0">
                <a:highlight>
                  <a:srgbClr val="C0C0C0"/>
                </a:highlight>
              </a:rPr>
              <a:t> </a:t>
            </a:r>
            <a:r>
              <a:rPr lang="en-US" dirty="0" err="1">
                <a:highlight>
                  <a:srgbClr val="C0C0C0"/>
                </a:highlight>
              </a:rPr>
              <a:t>menghadapi</a:t>
            </a:r>
            <a:r>
              <a:rPr lang="en-US" dirty="0">
                <a:highlight>
                  <a:srgbClr val="C0C0C0"/>
                </a:highlight>
              </a:rPr>
              <a:t> </a:t>
            </a:r>
            <a:r>
              <a:rPr lang="en-US" dirty="0" err="1">
                <a:highlight>
                  <a:srgbClr val="C0C0C0"/>
                </a:highlight>
              </a:rPr>
              <a:t>mereka</a:t>
            </a:r>
            <a:r>
              <a:rPr lang="en-US" dirty="0">
                <a:highlight>
                  <a:srgbClr val="C0C0C0"/>
                </a:highlight>
              </a:rPr>
              <a:t> </a:t>
            </a:r>
            <a:r>
              <a:rPr lang="en-US" dirty="0" err="1"/>
              <a:t>kekuatan</a:t>
            </a:r>
            <a:r>
              <a:rPr lang="en-US" dirty="0"/>
              <a:t> </a:t>
            </a:r>
            <a:r>
              <a:rPr lang="en-US" dirty="0" err="1"/>
              <a:t>apa</a:t>
            </a:r>
            <a:r>
              <a:rPr lang="en-US" dirty="0"/>
              <a:t> </a:t>
            </a:r>
            <a:r>
              <a:rPr lang="en-US" dirty="0" err="1"/>
              <a:t>saja</a:t>
            </a:r>
            <a:r>
              <a:rPr lang="en-US" dirty="0"/>
              <a:t> yang </a:t>
            </a:r>
            <a:r>
              <a:rPr lang="en-US" dirty="0" err="1"/>
              <a:t>kamu</a:t>
            </a:r>
            <a:r>
              <a:rPr lang="en-US" dirty="0"/>
              <a:t> </a:t>
            </a:r>
            <a:r>
              <a:rPr lang="en-US" dirty="0" err="1"/>
              <a:t>sanggupi</a:t>
            </a:r>
            <a:r>
              <a:rPr lang="en-US" dirty="0"/>
              <a:t> </a:t>
            </a:r>
            <a:r>
              <a:rPr lang="en-US" dirty="0" err="1"/>
              <a:t>dan</a:t>
            </a:r>
            <a:r>
              <a:rPr lang="en-US" dirty="0"/>
              <a:t> </a:t>
            </a:r>
            <a:r>
              <a:rPr lang="en-US" dirty="0" err="1"/>
              <a:t>dari</a:t>
            </a:r>
            <a:r>
              <a:rPr lang="en-US" dirty="0"/>
              <a:t> </a:t>
            </a:r>
            <a:r>
              <a:rPr lang="en-US" dirty="0" err="1"/>
              <a:t>kuda-kuda</a:t>
            </a:r>
            <a:r>
              <a:rPr lang="en-US" dirty="0"/>
              <a:t> yang </a:t>
            </a:r>
            <a:r>
              <a:rPr lang="en-US" dirty="0" err="1"/>
              <a:t>ditambat</a:t>
            </a:r>
            <a:r>
              <a:rPr lang="en-US" dirty="0"/>
              <a:t> </a:t>
            </a:r>
            <a:r>
              <a:rPr lang="en-US" dirty="0" err="1">
                <a:highlight>
                  <a:srgbClr val="C0C0C0"/>
                </a:highlight>
              </a:rPr>
              <a:t>untuk</a:t>
            </a:r>
            <a:r>
              <a:rPr lang="en-US" dirty="0">
                <a:highlight>
                  <a:srgbClr val="C0C0C0"/>
                </a:highlight>
              </a:rPr>
              <a:t> </a:t>
            </a:r>
            <a:r>
              <a:rPr lang="en-US" dirty="0" err="1">
                <a:highlight>
                  <a:srgbClr val="C0C0C0"/>
                </a:highlight>
              </a:rPr>
              <a:t>berperang</a:t>
            </a:r>
            <a:r>
              <a:rPr lang="en-US" dirty="0">
                <a:highlight>
                  <a:srgbClr val="C0C0C0"/>
                </a:highlight>
              </a:rPr>
              <a:t> </a:t>
            </a:r>
            <a:r>
              <a:rPr lang="en-US" dirty="0"/>
              <a:t>(yang </a:t>
            </a:r>
            <a:r>
              <a:rPr lang="en-US" dirty="0" err="1"/>
              <a:t>dengan</a:t>
            </a:r>
            <a:r>
              <a:rPr lang="en-US" dirty="0"/>
              <a:t> </a:t>
            </a:r>
            <a:r>
              <a:rPr lang="en-US" dirty="0" err="1"/>
              <a:t>persiapan</a:t>
            </a:r>
            <a:r>
              <a:rPr lang="en-US" dirty="0"/>
              <a:t> </a:t>
            </a:r>
            <a:r>
              <a:rPr lang="en-US" dirty="0" err="1"/>
              <a:t>itu</a:t>
            </a:r>
            <a:r>
              <a:rPr lang="en-US" dirty="0"/>
              <a:t>) </a:t>
            </a:r>
            <a:r>
              <a:rPr lang="en-US" dirty="0" err="1"/>
              <a:t>kamu</a:t>
            </a:r>
            <a:r>
              <a:rPr lang="en-US" dirty="0"/>
              <a:t> </a:t>
            </a:r>
            <a:r>
              <a:rPr lang="en-US" dirty="0" err="1">
                <a:highlight>
                  <a:srgbClr val="C0C0C0"/>
                </a:highlight>
              </a:rPr>
              <a:t>menggentarkan</a:t>
            </a:r>
            <a:r>
              <a:rPr lang="en-US" dirty="0">
                <a:highlight>
                  <a:srgbClr val="C0C0C0"/>
                </a:highlight>
              </a:rPr>
              <a:t> </a:t>
            </a:r>
            <a:r>
              <a:rPr lang="en-US" dirty="0" err="1">
                <a:highlight>
                  <a:srgbClr val="C0C0C0"/>
                </a:highlight>
              </a:rPr>
              <a:t>musuh</a:t>
            </a:r>
            <a:r>
              <a:rPr lang="en-US" dirty="0">
                <a:highlight>
                  <a:srgbClr val="C0C0C0"/>
                </a:highlight>
              </a:rPr>
              <a:t> Allah </a:t>
            </a:r>
            <a:r>
              <a:rPr lang="en-US" dirty="0" err="1">
                <a:highlight>
                  <a:srgbClr val="C0C0C0"/>
                </a:highlight>
              </a:rPr>
              <a:t>dan</a:t>
            </a:r>
            <a:r>
              <a:rPr lang="en-US" dirty="0">
                <a:highlight>
                  <a:srgbClr val="C0C0C0"/>
                </a:highlight>
              </a:rPr>
              <a:t> </a:t>
            </a:r>
            <a:r>
              <a:rPr lang="en-US" dirty="0" err="1">
                <a:highlight>
                  <a:srgbClr val="C0C0C0"/>
                </a:highlight>
              </a:rPr>
              <a:t>musuhmu</a:t>
            </a:r>
            <a:r>
              <a:rPr lang="en-US" dirty="0">
                <a:highlight>
                  <a:srgbClr val="C0C0C0"/>
                </a:highlight>
              </a:rPr>
              <a:t> </a:t>
            </a:r>
            <a:r>
              <a:rPr lang="en-US" dirty="0" err="1"/>
              <a:t>dan</a:t>
            </a:r>
            <a:r>
              <a:rPr lang="en-US" dirty="0"/>
              <a:t> orang </a:t>
            </a:r>
            <a:r>
              <a:rPr lang="en-US" dirty="0" err="1"/>
              <a:t>orang</a:t>
            </a:r>
            <a:r>
              <a:rPr lang="en-US" dirty="0"/>
              <a:t> </a:t>
            </a:r>
            <a:r>
              <a:rPr lang="en-US" dirty="0" err="1"/>
              <a:t>selain</a:t>
            </a:r>
            <a:r>
              <a:rPr lang="en-US" dirty="0"/>
              <a:t> </a:t>
            </a:r>
            <a:r>
              <a:rPr lang="en-US" dirty="0" err="1"/>
              <a:t>mereka</a:t>
            </a:r>
            <a:r>
              <a:rPr lang="en-US" dirty="0"/>
              <a:t> yang </a:t>
            </a:r>
            <a:r>
              <a:rPr lang="en-US" dirty="0" err="1"/>
              <a:t>kamu</a:t>
            </a:r>
            <a:r>
              <a:rPr lang="en-US" dirty="0"/>
              <a:t> </a:t>
            </a:r>
            <a:r>
              <a:rPr lang="en-US" dirty="0" err="1"/>
              <a:t>tidak</a:t>
            </a:r>
            <a:r>
              <a:rPr lang="en-US" dirty="0"/>
              <a:t> </a:t>
            </a:r>
            <a:r>
              <a:rPr lang="en-US" dirty="0" err="1"/>
              <a:t>mengetahuinya</a:t>
            </a:r>
            <a:r>
              <a:rPr lang="en-US" dirty="0"/>
              <a:t>; </a:t>
            </a:r>
            <a:r>
              <a:rPr lang="en-US" dirty="0" err="1"/>
              <a:t>sedang</a:t>
            </a:r>
            <a:r>
              <a:rPr lang="en-US" dirty="0"/>
              <a:t> Allah </a:t>
            </a:r>
            <a:r>
              <a:rPr lang="en-US" dirty="0" err="1"/>
              <a:t>mengetahuinya</a:t>
            </a:r>
            <a:r>
              <a:rPr lang="en-US" dirty="0"/>
              <a:t>. </a:t>
            </a:r>
            <a:r>
              <a:rPr lang="en-US" dirty="0" err="1"/>
              <a:t>Apa</a:t>
            </a:r>
            <a:r>
              <a:rPr lang="en-US" dirty="0"/>
              <a:t> </a:t>
            </a:r>
            <a:r>
              <a:rPr lang="en-US" dirty="0" err="1"/>
              <a:t>saja</a:t>
            </a:r>
            <a:r>
              <a:rPr lang="en-US" dirty="0"/>
              <a:t> yang </a:t>
            </a:r>
            <a:r>
              <a:rPr lang="en-US" dirty="0" err="1"/>
              <a:t>kamu</a:t>
            </a:r>
            <a:r>
              <a:rPr lang="en-US" dirty="0"/>
              <a:t> </a:t>
            </a:r>
            <a:r>
              <a:rPr lang="en-US" dirty="0" err="1"/>
              <a:t>nafkahkan</a:t>
            </a:r>
            <a:r>
              <a:rPr lang="en-US" dirty="0"/>
              <a:t> </a:t>
            </a:r>
            <a:r>
              <a:rPr lang="en-US" dirty="0" err="1"/>
              <a:t>pada</a:t>
            </a:r>
            <a:r>
              <a:rPr lang="en-US" dirty="0"/>
              <a:t> </a:t>
            </a:r>
            <a:r>
              <a:rPr lang="en-US" dirty="0" err="1"/>
              <a:t>jalan</a:t>
            </a:r>
            <a:r>
              <a:rPr lang="en-US" dirty="0"/>
              <a:t> Allah </a:t>
            </a:r>
            <a:r>
              <a:rPr lang="en-US" dirty="0" err="1"/>
              <a:t>niscaya</a:t>
            </a:r>
            <a:r>
              <a:rPr lang="en-US" dirty="0"/>
              <a:t> </a:t>
            </a:r>
            <a:r>
              <a:rPr lang="en-US" dirty="0" err="1"/>
              <a:t>akan</a:t>
            </a:r>
            <a:r>
              <a:rPr lang="en-US" dirty="0"/>
              <a:t> </a:t>
            </a:r>
            <a:r>
              <a:rPr lang="en-US" dirty="0" err="1"/>
              <a:t>dibalasi</a:t>
            </a:r>
            <a:r>
              <a:rPr lang="en-US" dirty="0"/>
              <a:t> </a:t>
            </a:r>
            <a:r>
              <a:rPr lang="en-US" dirty="0" err="1"/>
              <a:t>dengan</a:t>
            </a:r>
            <a:r>
              <a:rPr lang="en-US" dirty="0"/>
              <a:t> </a:t>
            </a:r>
            <a:r>
              <a:rPr lang="en-US" dirty="0" err="1"/>
              <a:t>cukup</a:t>
            </a:r>
            <a:r>
              <a:rPr lang="en-US" dirty="0"/>
              <a:t> </a:t>
            </a:r>
            <a:r>
              <a:rPr lang="en-US" dirty="0" err="1"/>
              <a:t>kepadamu</a:t>
            </a:r>
            <a:r>
              <a:rPr lang="en-US" dirty="0"/>
              <a:t> </a:t>
            </a:r>
            <a:r>
              <a:rPr lang="en-US" dirty="0" err="1"/>
              <a:t>dan</a:t>
            </a:r>
            <a:r>
              <a:rPr lang="en-US" dirty="0"/>
              <a:t> </a:t>
            </a:r>
            <a:r>
              <a:rPr lang="en-US" dirty="0" err="1"/>
              <a:t>kamu</a:t>
            </a:r>
            <a:r>
              <a:rPr lang="en-US" dirty="0"/>
              <a:t> </a:t>
            </a:r>
            <a:r>
              <a:rPr lang="en-US" dirty="0" err="1"/>
              <a:t>tidak</a:t>
            </a:r>
            <a:r>
              <a:rPr lang="en-US" dirty="0"/>
              <a:t> </a:t>
            </a:r>
            <a:r>
              <a:rPr lang="en-US" dirty="0" err="1"/>
              <a:t>akan</a:t>
            </a:r>
            <a:r>
              <a:rPr lang="en-US" dirty="0"/>
              <a:t> </a:t>
            </a:r>
            <a:r>
              <a:rPr lang="en-US" dirty="0" err="1"/>
              <a:t>dianiaya</a:t>
            </a:r>
            <a:r>
              <a:rPr lang="en-US" dirty="0"/>
              <a:t> (</a:t>
            </a:r>
            <a:r>
              <a:rPr lang="en-US" dirty="0" err="1"/>
              <a:t>dirugikan</a:t>
            </a:r>
            <a:r>
              <a:rPr lang="en-US" dirty="0"/>
              <a:t>)”</a:t>
            </a:r>
          </a:p>
          <a:p>
            <a:endParaRPr lang="en-US" dirty="0">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525986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FILM FITNA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en-US" dirty="0"/>
              <a:t>Setelah </a:t>
            </a:r>
            <a:r>
              <a:rPr lang="en-US" dirty="0" err="1"/>
              <a:t>dikutip</a:t>
            </a:r>
            <a:r>
              <a:rPr lang="en-US" dirty="0"/>
              <a:t> Q. 8: 60</a:t>
            </a:r>
          </a:p>
          <a:p>
            <a:r>
              <a:rPr lang="en-US" dirty="0" err="1">
                <a:highlight>
                  <a:srgbClr val="00FFFF"/>
                </a:highlight>
              </a:rPr>
              <a:t>Kemudian</a:t>
            </a:r>
            <a:r>
              <a:rPr lang="en-US" dirty="0">
                <a:highlight>
                  <a:srgbClr val="00FFFF"/>
                </a:highlight>
              </a:rPr>
              <a:t> </a:t>
            </a:r>
            <a:r>
              <a:rPr lang="en-US" dirty="0" err="1">
                <a:highlight>
                  <a:srgbClr val="00FFFF"/>
                </a:highlight>
              </a:rPr>
              <a:t>ditayangkan</a:t>
            </a:r>
            <a:r>
              <a:rPr lang="en-US" dirty="0">
                <a:highlight>
                  <a:srgbClr val="00FFFF"/>
                </a:highlight>
              </a:rPr>
              <a:t> </a:t>
            </a:r>
            <a:r>
              <a:rPr lang="en-US" dirty="0" err="1">
                <a:highlight>
                  <a:srgbClr val="00FFFF"/>
                </a:highlight>
              </a:rPr>
              <a:t>gambar</a:t>
            </a:r>
            <a:r>
              <a:rPr lang="en-US" dirty="0">
                <a:highlight>
                  <a:srgbClr val="00FFFF"/>
                </a:highlight>
              </a:rPr>
              <a:t> </a:t>
            </a:r>
            <a:r>
              <a:rPr lang="en-US" dirty="0" err="1">
                <a:highlight>
                  <a:srgbClr val="00FFFF"/>
                </a:highlight>
              </a:rPr>
              <a:t>serangan-serangan</a:t>
            </a:r>
            <a:r>
              <a:rPr lang="en-US" dirty="0">
                <a:highlight>
                  <a:srgbClr val="00FFFF"/>
                </a:highlight>
              </a:rPr>
              <a:t> yang </a:t>
            </a:r>
            <a:r>
              <a:rPr lang="en-US" dirty="0" err="1">
                <a:highlight>
                  <a:srgbClr val="00FFFF"/>
                </a:highlight>
              </a:rPr>
              <a:t>banyak</a:t>
            </a:r>
            <a:r>
              <a:rPr lang="en-US" dirty="0">
                <a:highlight>
                  <a:srgbClr val="00FFFF"/>
                </a:highlight>
              </a:rPr>
              <a:t> </a:t>
            </a:r>
            <a:r>
              <a:rPr lang="en-US" dirty="0" err="1">
                <a:highlight>
                  <a:srgbClr val="00FFFF"/>
                </a:highlight>
              </a:rPr>
              <a:t>merenggut</a:t>
            </a:r>
            <a:r>
              <a:rPr lang="en-US" dirty="0">
                <a:highlight>
                  <a:srgbClr val="00FFFF"/>
                </a:highlight>
              </a:rPr>
              <a:t> </a:t>
            </a:r>
            <a:r>
              <a:rPr lang="en-US" dirty="0" err="1">
                <a:highlight>
                  <a:srgbClr val="00FFFF"/>
                </a:highlight>
              </a:rPr>
              <a:t>nyawa</a:t>
            </a:r>
            <a:r>
              <a:rPr lang="en-US" dirty="0">
                <a:highlight>
                  <a:srgbClr val="00FFFF"/>
                </a:highlight>
              </a:rPr>
              <a:t>. </a:t>
            </a:r>
            <a:r>
              <a:rPr lang="en-US" dirty="0" err="1">
                <a:highlight>
                  <a:srgbClr val="00FFFF"/>
                </a:highlight>
              </a:rPr>
              <a:t>Hancurnya</a:t>
            </a:r>
            <a:r>
              <a:rPr lang="en-US" dirty="0">
                <a:highlight>
                  <a:srgbClr val="00FFFF"/>
                </a:highlight>
              </a:rPr>
              <a:t> </a:t>
            </a:r>
            <a:r>
              <a:rPr lang="en-US" dirty="0" err="1">
                <a:highlight>
                  <a:srgbClr val="00FFFF"/>
                </a:highlight>
              </a:rPr>
              <a:t>sebuah</a:t>
            </a:r>
            <a:r>
              <a:rPr lang="en-US" dirty="0">
                <a:highlight>
                  <a:srgbClr val="00FFFF"/>
                </a:highlight>
              </a:rPr>
              <a:t> bus </a:t>
            </a:r>
            <a:r>
              <a:rPr lang="en-US" dirty="0" err="1">
                <a:highlight>
                  <a:srgbClr val="00FFFF"/>
                </a:highlight>
              </a:rPr>
              <a:t>dan</a:t>
            </a:r>
            <a:r>
              <a:rPr lang="en-US" dirty="0">
                <a:highlight>
                  <a:srgbClr val="00FFFF"/>
                </a:highlight>
              </a:rPr>
              <a:t> </a:t>
            </a:r>
            <a:r>
              <a:rPr lang="en-US" dirty="0" err="1">
                <a:highlight>
                  <a:srgbClr val="00FFFF"/>
                </a:highlight>
              </a:rPr>
              <a:t>kereta</a:t>
            </a:r>
            <a:r>
              <a:rPr lang="en-US" dirty="0">
                <a:highlight>
                  <a:srgbClr val="00FFFF"/>
                </a:highlight>
              </a:rPr>
              <a:t>, </a:t>
            </a:r>
            <a:r>
              <a:rPr lang="en-US" dirty="0" err="1">
                <a:highlight>
                  <a:srgbClr val="00FFFF"/>
                </a:highlight>
              </a:rPr>
              <a:t>dengan</a:t>
            </a:r>
            <a:r>
              <a:rPr lang="en-US" dirty="0">
                <a:highlight>
                  <a:srgbClr val="00FFFF"/>
                </a:highlight>
              </a:rPr>
              <a:t> </a:t>
            </a:r>
            <a:r>
              <a:rPr lang="en-US" dirty="0" err="1">
                <a:highlight>
                  <a:srgbClr val="00FFFF"/>
                </a:highlight>
              </a:rPr>
              <a:t>banyak</a:t>
            </a:r>
            <a:r>
              <a:rPr lang="en-US" dirty="0">
                <a:highlight>
                  <a:srgbClr val="00FFFF"/>
                </a:highlight>
              </a:rPr>
              <a:t> korban </a:t>
            </a:r>
            <a:r>
              <a:rPr lang="en-US" dirty="0" err="1">
                <a:highlight>
                  <a:srgbClr val="00FFFF"/>
                </a:highlight>
              </a:rPr>
              <a:t>melalui</a:t>
            </a:r>
            <a:r>
              <a:rPr lang="en-US" dirty="0">
                <a:highlight>
                  <a:srgbClr val="00FFFF"/>
                </a:highlight>
              </a:rPr>
              <a:t> </a:t>
            </a:r>
            <a:r>
              <a:rPr lang="en-US" dirty="0" err="1">
                <a:highlight>
                  <a:srgbClr val="00FFFF"/>
                </a:highlight>
              </a:rPr>
              <a:t>serangan</a:t>
            </a:r>
            <a:r>
              <a:rPr lang="en-US" dirty="0">
                <a:highlight>
                  <a:srgbClr val="00FFFF"/>
                </a:highlight>
              </a:rPr>
              <a:t> </a:t>
            </a:r>
            <a:r>
              <a:rPr lang="en-US" dirty="0" err="1">
                <a:highlight>
                  <a:srgbClr val="00FFFF"/>
                </a:highlight>
              </a:rPr>
              <a:t>bom</a:t>
            </a:r>
            <a:r>
              <a:rPr lang="en-US" dirty="0">
                <a:highlight>
                  <a:srgbClr val="00FFFF"/>
                </a:highlight>
              </a:rPr>
              <a:t>. </a:t>
            </a:r>
          </a:p>
          <a:p>
            <a:endParaRPr lang="en-US" dirty="0"/>
          </a:p>
          <a:p>
            <a:endParaRPr lang="en-US" dirty="0">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2820639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FILM FITNA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en-US" b="1" dirty="0" err="1">
                <a:highlight>
                  <a:srgbClr val="FFFF00"/>
                </a:highlight>
              </a:rPr>
              <a:t>Dikutip</a:t>
            </a:r>
            <a:r>
              <a:rPr lang="en-US" b="1" dirty="0">
                <a:highlight>
                  <a:srgbClr val="FFFF00"/>
                </a:highlight>
              </a:rPr>
              <a:t> Q. 4: 56</a:t>
            </a:r>
          </a:p>
          <a:p>
            <a:endParaRPr lang="en-US" dirty="0"/>
          </a:p>
          <a:p>
            <a:endParaRPr lang="en-US" dirty="0"/>
          </a:p>
          <a:p>
            <a:endParaRPr lang="en-US" dirty="0"/>
          </a:p>
          <a:p>
            <a:endParaRPr lang="en-US" dirty="0">
              <a:latin typeface="Times" panose="02020603050405020304" pitchFamily="18" charset="0"/>
              <a:cs typeface="Times" panose="02020603050405020304" pitchFamily="18" charset="0"/>
            </a:endParaRPr>
          </a:p>
        </p:txBody>
      </p:sp>
      <p:pic>
        <p:nvPicPr>
          <p:cNvPr id="3074" name="Picture 2">
            <a:extLst>
              <a:ext uri="{FF2B5EF4-FFF2-40B4-BE49-F238E27FC236}">
                <a16:creationId xmlns:a16="http://schemas.microsoft.com/office/drawing/2014/main" id="{AF467442-5A9B-4AE8-A6F8-778A94335E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313" y="2566988"/>
            <a:ext cx="6429375" cy="172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799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FILM FITNA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en-US" b="1" dirty="0" err="1">
                <a:highlight>
                  <a:srgbClr val="FFFF00"/>
                </a:highlight>
              </a:rPr>
              <a:t>Dikutip</a:t>
            </a:r>
            <a:r>
              <a:rPr lang="en-US" b="1" dirty="0">
                <a:highlight>
                  <a:srgbClr val="FFFF00"/>
                </a:highlight>
              </a:rPr>
              <a:t> Q. 4: 56</a:t>
            </a:r>
          </a:p>
          <a:p>
            <a:r>
              <a:rPr lang="en-US" dirty="0"/>
              <a:t>“</a:t>
            </a:r>
            <a:r>
              <a:rPr lang="en-US" dirty="0" err="1">
                <a:highlight>
                  <a:srgbClr val="C0C0C0"/>
                </a:highlight>
              </a:rPr>
              <a:t>Sesungguhnya</a:t>
            </a:r>
            <a:r>
              <a:rPr lang="en-US" dirty="0">
                <a:highlight>
                  <a:srgbClr val="C0C0C0"/>
                </a:highlight>
              </a:rPr>
              <a:t> orang-orang yang </a:t>
            </a:r>
            <a:r>
              <a:rPr lang="en-US" dirty="0" err="1">
                <a:highlight>
                  <a:srgbClr val="C0C0C0"/>
                </a:highlight>
              </a:rPr>
              <a:t>kafir</a:t>
            </a:r>
            <a:r>
              <a:rPr lang="en-US" dirty="0">
                <a:highlight>
                  <a:srgbClr val="C0C0C0"/>
                </a:highlight>
              </a:rPr>
              <a:t> </a:t>
            </a:r>
            <a:r>
              <a:rPr lang="en-US" dirty="0" err="1">
                <a:highlight>
                  <a:srgbClr val="C0C0C0"/>
                </a:highlight>
              </a:rPr>
              <a:t>kepada</a:t>
            </a:r>
            <a:r>
              <a:rPr lang="en-US" dirty="0">
                <a:highlight>
                  <a:srgbClr val="C0C0C0"/>
                </a:highlight>
              </a:rPr>
              <a:t> </a:t>
            </a:r>
            <a:r>
              <a:rPr lang="en-US" dirty="0" err="1">
                <a:highlight>
                  <a:srgbClr val="C0C0C0"/>
                </a:highlight>
              </a:rPr>
              <a:t>ayat-ayat</a:t>
            </a:r>
            <a:r>
              <a:rPr lang="en-US" dirty="0">
                <a:highlight>
                  <a:srgbClr val="C0C0C0"/>
                </a:highlight>
              </a:rPr>
              <a:t> Kami, </a:t>
            </a:r>
            <a:r>
              <a:rPr lang="en-US" dirty="0" err="1">
                <a:highlight>
                  <a:srgbClr val="C0C0C0"/>
                </a:highlight>
              </a:rPr>
              <a:t>kelak</a:t>
            </a:r>
            <a:r>
              <a:rPr lang="en-US" dirty="0">
                <a:highlight>
                  <a:srgbClr val="C0C0C0"/>
                </a:highlight>
              </a:rPr>
              <a:t> </a:t>
            </a:r>
            <a:r>
              <a:rPr lang="en-US" dirty="0" err="1">
                <a:highlight>
                  <a:srgbClr val="C0C0C0"/>
                </a:highlight>
              </a:rPr>
              <a:t>akan</a:t>
            </a:r>
            <a:r>
              <a:rPr lang="en-US" dirty="0">
                <a:highlight>
                  <a:srgbClr val="C0C0C0"/>
                </a:highlight>
              </a:rPr>
              <a:t> Kami </a:t>
            </a:r>
            <a:r>
              <a:rPr lang="en-US" dirty="0" err="1">
                <a:highlight>
                  <a:srgbClr val="C0C0C0"/>
                </a:highlight>
              </a:rPr>
              <a:t>masukkan</a:t>
            </a:r>
            <a:r>
              <a:rPr lang="en-US" dirty="0">
                <a:highlight>
                  <a:srgbClr val="C0C0C0"/>
                </a:highlight>
              </a:rPr>
              <a:t> </a:t>
            </a:r>
            <a:r>
              <a:rPr lang="en-US" dirty="0" err="1">
                <a:highlight>
                  <a:srgbClr val="C0C0C0"/>
                </a:highlight>
              </a:rPr>
              <a:t>mereka</a:t>
            </a:r>
            <a:r>
              <a:rPr lang="en-US" dirty="0">
                <a:highlight>
                  <a:srgbClr val="C0C0C0"/>
                </a:highlight>
              </a:rPr>
              <a:t> </a:t>
            </a:r>
            <a:r>
              <a:rPr lang="en-US" dirty="0" err="1">
                <a:highlight>
                  <a:srgbClr val="C0C0C0"/>
                </a:highlight>
              </a:rPr>
              <a:t>ke</a:t>
            </a:r>
            <a:r>
              <a:rPr lang="en-US" dirty="0">
                <a:highlight>
                  <a:srgbClr val="C0C0C0"/>
                </a:highlight>
              </a:rPr>
              <a:t> </a:t>
            </a:r>
            <a:r>
              <a:rPr lang="en-US" dirty="0" err="1">
                <a:highlight>
                  <a:srgbClr val="C0C0C0"/>
                </a:highlight>
              </a:rPr>
              <a:t>dalam</a:t>
            </a:r>
            <a:r>
              <a:rPr lang="en-US" dirty="0">
                <a:highlight>
                  <a:srgbClr val="C0C0C0"/>
                </a:highlight>
              </a:rPr>
              <a:t> </a:t>
            </a:r>
            <a:r>
              <a:rPr lang="en-US" dirty="0" err="1">
                <a:highlight>
                  <a:srgbClr val="C0C0C0"/>
                </a:highlight>
              </a:rPr>
              <a:t>neraka</a:t>
            </a:r>
            <a:r>
              <a:rPr lang="en-US" dirty="0"/>
              <a:t>. </a:t>
            </a:r>
            <a:r>
              <a:rPr lang="en-US" dirty="0" err="1"/>
              <a:t>Setiap</a:t>
            </a:r>
            <a:r>
              <a:rPr lang="en-US" dirty="0"/>
              <a:t> kali </a:t>
            </a:r>
            <a:r>
              <a:rPr lang="en-US" dirty="0" err="1"/>
              <a:t>kulit</a:t>
            </a:r>
            <a:r>
              <a:rPr lang="en-US" dirty="0"/>
              <a:t> </a:t>
            </a:r>
            <a:r>
              <a:rPr lang="en-US" dirty="0" err="1"/>
              <a:t>mereka</a:t>
            </a:r>
            <a:r>
              <a:rPr lang="en-US" dirty="0"/>
              <a:t> </a:t>
            </a:r>
            <a:r>
              <a:rPr lang="en-US" dirty="0" err="1"/>
              <a:t>hangus</a:t>
            </a:r>
            <a:r>
              <a:rPr lang="en-US" dirty="0"/>
              <a:t>, Kami </a:t>
            </a:r>
            <a:r>
              <a:rPr lang="en-US" dirty="0" err="1"/>
              <a:t>ganti</a:t>
            </a:r>
            <a:r>
              <a:rPr lang="en-US" dirty="0"/>
              <a:t> </a:t>
            </a:r>
            <a:r>
              <a:rPr lang="en-US" dirty="0" err="1"/>
              <a:t>kulit</a:t>
            </a:r>
            <a:r>
              <a:rPr lang="en-US" dirty="0"/>
              <a:t> </a:t>
            </a:r>
            <a:r>
              <a:rPr lang="en-US" dirty="0" err="1"/>
              <a:t>mereka</a:t>
            </a:r>
            <a:r>
              <a:rPr lang="en-US" dirty="0"/>
              <a:t> </a:t>
            </a:r>
            <a:r>
              <a:rPr lang="en-US" dirty="0" err="1"/>
              <a:t>dengan</a:t>
            </a:r>
            <a:r>
              <a:rPr lang="en-US" dirty="0"/>
              <a:t> </a:t>
            </a:r>
            <a:r>
              <a:rPr lang="en-US" dirty="0" err="1"/>
              <a:t>kulit</a:t>
            </a:r>
            <a:r>
              <a:rPr lang="en-US" dirty="0"/>
              <a:t> yang lain, </a:t>
            </a:r>
            <a:r>
              <a:rPr lang="en-US" dirty="0" err="1"/>
              <a:t>supaya</a:t>
            </a:r>
            <a:r>
              <a:rPr lang="en-US" dirty="0"/>
              <a:t> </a:t>
            </a:r>
            <a:r>
              <a:rPr lang="en-US" dirty="0" err="1"/>
              <a:t>mereka</a:t>
            </a:r>
            <a:r>
              <a:rPr lang="en-US" dirty="0"/>
              <a:t> </a:t>
            </a:r>
            <a:r>
              <a:rPr lang="en-US" dirty="0" err="1"/>
              <a:t>merasakan</a:t>
            </a:r>
            <a:r>
              <a:rPr lang="en-US" dirty="0"/>
              <a:t> </a:t>
            </a:r>
            <a:r>
              <a:rPr lang="en-US" dirty="0" err="1"/>
              <a:t>azab</a:t>
            </a:r>
            <a:r>
              <a:rPr lang="en-US" dirty="0"/>
              <a:t>. </a:t>
            </a:r>
            <a:r>
              <a:rPr lang="en-US" dirty="0" err="1"/>
              <a:t>Sesungguhnya</a:t>
            </a:r>
            <a:r>
              <a:rPr lang="en-US" dirty="0"/>
              <a:t> Allah </a:t>
            </a:r>
            <a:r>
              <a:rPr lang="en-US" dirty="0" err="1"/>
              <a:t>Maha</a:t>
            </a:r>
            <a:r>
              <a:rPr lang="en-US" dirty="0"/>
              <a:t> Perkasa </a:t>
            </a:r>
            <a:r>
              <a:rPr lang="en-US" dirty="0" err="1"/>
              <a:t>lagi</a:t>
            </a:r>
            <a:r>
              <a:rPr lang="en-US" dirty="0"/>
              <a:t> </a:t>
            </a:r>
            <a:r>
              <a:rPr lang="en-US" dirty="0" err="1"/>
              <a:t>Maha</a:t>
            </a:r>
            <a:r>
              <a:rPr lang="en-US" dirty="0"/>
              <a:t> </a:t>
            </a:r>
            <a:r>
              <a:rPr lang="en-US" dirty="0" err="1"/>
              <a:t>Bijaksana</a:t>
            </a:r>
            <a:r>
              <a:rPr lang="en-US" dirty="0"/>
              <a:t>”. </a:t>
            </a:r>
          </a:p>
          <a:p>
            <a:r>
              <a:rPr lang="en-US" dirty="0" err="1"/>
              <a:t>Dengan</a:t>
            </a:r>
            <a:r>
              <a:rPr lang="en-US" dirty="0"/>
              <a:t> </a:t>
            </a:r>
            <a:r>
              <a:rPr lang="en-US" dirty="0" err="1"/>
              <a:t>argumen</a:t>
            </a:r>
            <a:r>
              <a:rPr lang="en-US" dirty="0"/>
              <a:t> </a:t>
            </a:r>
            <a:r>
              <a:rPr lang="en-US" dirty="0" err="1"/>
              <a:t>Kitab</a:t>
            </a:r>
            <a:r>
              <a:rPr lang="en-US" dirty="0"/>
              <a:t> </a:t>
            </a:r>
            <a:r>
              <a:rPr lang="en-US" dirty="0" err="1"/>
              <a:t>Suci</a:t>
            </a:r>
            <a:r>
              <a:rPr lang="en-US" dirty="0"/>
              <a:t> </a:t>
            </a:r>
            <a:r>
              <a:rPr lang="en-US" dirty="0" err="1"/>
              <a:t>ini</a:t>
            </a:r>
            <a:r>
              <a:rPr lang="en-US" dirty="0"/>
              <a:t>, Film </a:t>
            </a:r>
            <a:r>
              <a:rPr lang="en-US" dirty="0" err="1"/>
              <a:t>Fitna</a:t>
            </a:r>
            <a:r>
              <a:rPr lang="en-US" dirty="0"/>
              <a:t> </a:t>
            </a:r>
            <a:r>
              <a:rPr lang="en-US" dirty="0" err="1">
                <a:highlight>
                  <a:srgbClr val="00FFFF"/>
                </a:highlight>
              </a:rPr>
              <a:t>menggambarkan</a:t>
            </a:r>
            <a:r>
              <a:rPr lang="en-US" dirty="0">
                <a:highlight>
                  <a:srgbClr val="00FFFF"/>
                </a:highlight>
              </a:rPr>
              <a:t> anti-</a:t>
            </a:r>
            <a:r>
              <a:rPr lang="en-US" dirty="0" err="1">
                <a:highlight>
                  <a:srgbClr val="00FFFF"/>
                </a:highlight>
              </a:rPr>
              <a:t>semitisisme</a:t>
            </a:r>
            <a:r>
              <a:rPr lang="en-US" dirty="0">
                <a:highlight>
                  <a:srgbClr val="00FFFF"/>
                </a:highlight>
              </a:rPr>
              <a:t> Islam (anti </a:t>
            </a:r>
            <a:r>
              <a:rPr lang="en-US" dirty="0" err="1">
                <a:highlight>
                  <a:srgbClr val="00FFFF"/>
                </a:highlight>
              </a:rPr>
              <a:t>Yahudi</a:t>
            </a:r>
            <a:r>
              <a:rPr lang="en-US" dirty="0">
                <a:highlight>
                  <a:srgbClr val="00FFFF"/>
                </a:highlight>
              </a:rPr>
              <a:t>).</a:t>
            </a:r>
          </a:p>
          <a:p>
            <a:endParaRPr lang="en-US" dirty="0"/>
          </a:p>
          <a:p>
            <a:endParaRPr lang="en-US" dirty="0"/>
          </a:p>
          <a:p>
            <a:endParaRPr lang="en-US" dirty="0"/>
          </a:p>
          <a:p>
            <a:endParaRPr lang="en-US" dirty="0">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21361882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FILM FITNA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en-US" b="1" dirty="0" err="1">
                <a:highlight>
                  <a:srgbClr val="FFFF00"/>
                </a:highlight>
              </a:rPr>
              <a:t>Dikutip</a:t>
            </a:r>
            <a:r>
              <a:rPr lang="en-US" b="1" dirty="0">
                <a:highlight>
                  <a:srgbClr val="FFFF00"/>
                </a:highlight>
              </a:rPr>
              <a:t> Q. 47: 4.</a:t>
            </a:r>
          </a:p>
          <a:p>
            <a:endParaRPr lang="en-US" dirty="0"/>
          </a:p>
          <a:p>
            <a:endParaRPr lang="en-US" dirty="0"/>
          </a:p>
          <a:p>
            <a:endParaRPr lang="en-US" dirty="0">
              <a:latin typeface="Times" panose="02020603050405020304" pitchFamily="18" charset="0"/>
              <a:cs typeface="Times" panose="02020603050405020304" pitchFamily="18" charset="0"/>
            </a:endParaRPr>
          </a:p>
        </p:txBody>
      </p:sp>
      <p:pic>
        <p:nvPicPr>
          <p:cNvPr id="4100" name="Picture 4">
            <a:extLst>
              <a:ext uri="{FF2B5EF4-FFF2-40B4-BE49-F238E27FC236}">
                <a16:creationId xmlns:a16="http://schemas.microsoft.com/office/drawing/2014/main" id="{A0E05D39-98EA-49A1-9A19-B014341663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313" y="2590799"/>
            <a:ext cx="6429375" cy="2438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9765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FILM FITNA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en-US" b="1" dirty="0" err="1">
                <a:highlight>
                  <a:srgbClr val="FFFF00"/>
                </a:highlight>
              </a:rPr>
              <a:t>Dikutip</a:t>
            </a:r>
            <a:r>
              <a:rPr lang="en-US" b="1" dirty="0">
                <a:highlight>
                  <a:srgbClr val="FFFF00"/>
                </a:highlight>
              </a:rPr>
              <a:t> Q. 47: 4.</a:t>
            </a:r>
          </a:p>
          <a:p>
            <a:r>
              <a:rPr lang="en-US" dirty="0"/>
              <a:t>“</a:t>
            </a:r>
            <a:r>
              <a:rPr lang="en-US" dirty="0" err="1">
                <a:highlight>
                  <a:srgbClr val="C0C0C0"/>
                </a:highlight>
              </a:rPr>
              <a:t>Apabila</a:t>
            </a:r>
            <a:r>
              <a:rPr lang="en-US" dirty="0">
                <a:highlight>
                  <a:srgbClr val="C0C0C0"/>
                </a:highlight>
              </a:rPr>
              <a:t> </a:t>
            </a:r>
            <a:r>
              <a:rPr lang="en-US" dirty="0" err="1">
                <a:highlight>
                  <a:srgbClr val="C0C0C0"/>
                </a:highlight>
              </a:rPr>
              <a:t>kamu</a:t>
            </a:r>
            <a:r>
              <a:rPr lang="en-US" dirty="0">
                <a:highlight>
                  <a:srgbClr val="C0C0C0"/>
                </a:highlight>
              </a:rPr>
              <a:t> </a:t>
            </a:r>
            <a:r>
              <a:rPr lang="en-US" dirty="0" err="1">
                <a:highlight>
                  <a:srgbClr val="C0C0C0"/>
                </a:highlight>
              </a:rPr>
              <a:t>bertemu</a:t>
            </a:r>
            <a:r>
              <a:rPr lang="en-US" dirty="0">
                <a:highlight>
                  <a:srgbClr val="C0C0C0"/>
                </a:highlight>
              </a:rPr>
              <a:t> </a:t>
            </a:r>
            <a:r>
              <a:rPr lang="en-US" dirty="0" err="1">
                <a:highlight>
                  <a:srgbClr val="C0C0C0"/>
                </a:highlight>
              </a:rPr>
              <a:t>dengan</a:t>
            </a:r>
            <a:r>
              <a:rPr lang="en-US" dirty="0">
                <a:highlight>
                  <a:srgbClr val="C0C0C0"/>
                </a:highlight>
              </a:rPr>
              <a:t> orang-orang </a:t>
            </a:r>
            <a:r>
              <a:rPr lang="en-US" dirty="0" err="1">
                <a:highlight>
                  <a:srgbClr val="C0C0C0"/>
                </a:highlight>
              </a:rPr>
              <a:t>kafir</a:t>
            </a:r>
            <a:r>
              <a:rPr lang="en-US" dirty="0">
                <a:highlight>
                  <a:srgbClr val="C0C0C0"/>
                </a:highlight>
              </a:rPr>
              <a:t> (di </a:t>
            </a:r>
            <a:r>
              <a:rPr lang="en-US" dirty="0" err="1">
                <a:highlight>
                  <a:srgbClr val="C0C0C0"/>
                </a:highlight>
              </a:rPr>
              <a:t>medan</a:t>
            </a:r>
            <a:r>
              <a:rPr lang="en-US" dirty="0">
                <a:highlight>
                  <a:srgbClr val="C0C0C0"/>
                </a:highlight>
              </a:rPr>
              <a:t> </a:t>
            </a:r>
            <a:r>
              <a:rPr lang="en-US" dirty="0" err="1">
                <a:highlight>
                  <a:srgbClr val="C0C0C0"/>
                </a:highlight>
              </a:rPr>
              <a:t>perang</a:t>
            </a:r>
            <a:r>
              <a:rPr lang="en-US" dirty="0">
                <a:highlight>
                  <a:srgbClr val="C0C0C0"/>
                </a:highlight>
              </a:rPr>
              <a:t>) </a:t>
            </a:r>
            <a:r>
              <a:rPr lang="en-US" dirty="0" err="1">
                <a:highlight>
                  <a:srgbClr val="C0C0C0"/>
                </a:highlight>
              </a:rPr>
              <a:t>maka</a:t>
            </a:r>
            <a:r>
              <a:rPr lang="en-US" dirty="0">
                <a:highlight>
                  <a:srgbClr val="C0C0C0"/>
                </a:highlight>
              </a:rPr>
              <a:t> </a:t>
            </a:r>
            <a:r>
              <a:rPr lang="en-US" dirty="0" err="1">
                <a:highlight>
                  <a:srgbClr val="C0C0C0"/>
                </a:highlight>
              </a:rPr>
              <a:t>pancunglah</a:t>
            </a:r>
            <a:r>
              <a:rPr lang="en-US" dirty="0">
                <a:highlight>
                  <a:srgbClr val="C0C0C0"/>
                </a:highlight>
              </a:rPr>
              <a:t> </a:t>
            </a:r>
            <a:r>
              <a:rPr lang="en-US" dirty="0" err="1"/>
              <a:t>batang</a:t>
            </a:r>
            <a:r>
              <a:rPr lang="en-US" dirty="0"/>
              <a:t> </a:t>
            </a:r>
            <a:r>
              <a:rPr lang="en-US" dirty="0" err="1"/>
              <a:t>leher</a:t>
            </a:r>
            <a:r>
              <a:rPr lang="en-US" dirty="0"/>
              <a:t> </a:t>
            </a:r>
            <a:r>
              <a:rPr lang="en-US" dirty="0" err="1"/>
              <a:t>mereka</a:t>
            </a:r>
            <a:r>
              <a:rPr lang="en-US" dirty="0"/>
              <a:t>. </a:t>
            </a:r>
            <a:r>
              <a:rPr lang="en-US" dirty="0" err="1"/>
              <a:t>Sehingga</a:t>
            </a:r>
            <a:r>
              <a:rPr lang="en-US" dirty="0"/>
              <a:t> </a:t>
            </a:r>
            <a:r>
              <a:rPr lang="en-US" dirty="0" err="1"/>
              <a:t>apabila</a:t>
            </a:r>
            <a:r>
              <a:rPr lang="en-US" dirty="0"/>
              <a:t> </a:t>
            </a:r>
            <a:r>
              <a:rPr lang="en-US" dirty="0" err="1"/>
              <a:t>kamu</a:t>
            </a:r>
            <a:r>
              <a:rPr lang="en-US" dirty="0"/>
              <a:t> </a:t>
            </a:r>
            <a:r>
              <a:rPr lang="en-US" dirty="0" err="1"/>
              <a:t>telah</a:t>
            </a:r>
            <a:r>
              <a:rPr lang="en-US" dirty="0"/>
              <a:t> </a:t>
            </a:r>
            <a:r>
              <a:rPr lang="en-US" dirty="0" err="1"/>
              <a:t>mengalahkan</a:t>
            </a:r>
            <a:r>
              <a:rPr lang="en-US" dirty="0"/>
              <a:t> </a:t>
            </a:r>
            <a:r>
              <a:rPr lang="en-US" dirty="0" err="1"/>
              <a:t>mereka</a:t>
            </a:r>
            <a:r>
              <a:rPr lang="en-US" dirty="0"/>
              <a:t> </a:t>
            </a:r>
            <a:r>
              <a:rPr lang="en-US" dirty="0" err="1"/>
              <a:t>maka</a:t>
            </a:r>
            <a:r>
              <a:rPr lang="en-US" dirty="0"/>
              <a:t> </a:t>
            </a:r>
            <a:r>
              <a:rPr lang="en-US" dirty="0" err="1"/>
              <a:t>tawanlah</a:t>
            </a:r>
            <a:r>
              <a:rPr lang="en-US" dirty="0"/>
              <a:t> </a:t>
            </a:r>
            <a:r>
              <a:rPr lang="en-US" dirty="0" err="1"/>
              <a:t>mereka</a:t>
            </a:r>
            <a:r>
              <a:rPr lang="en-US" dirty="0"/>
              <a:t> </a:t>
            </a:r>
            <a:r>
              <a:rPr lang="en-US" dirty="0" err="1"/>
              <a:t>dan</a:t>
            </a:r>
            <a:r>
              <a:rPr lang="en-US" dirty="0"/>
              <a:t> </a:t>
            </a:r>
            <a:r>
              <a:rPr lang="en-US" dirty="0" err="1"/>
              <a:t>sesudah</a:t>
            </a:r>
            <a:r>
              <a:rPr lang="en-US" dirty="0"/>
              <a:t> </a:t>
            </a:r>
            <a:r>
              <a:rPr lang="en-US" dirty="0" err="1"/>
              <a:t>itu</a:t>
            </a:r>
            <a:r>
              <a:rPr lang="en-US" dirty="0"/>
              <a:t> </a:t>
            </a:r>
            <a:r>
              <a:rPr lang="en-US" dirty="0" err="1"/>
              <a:t>kamu</a:t>
            </a:r>
            <a:r>
              <a:rPr lang="en-US" dirty="0"/>
              <a:t> </a:t>
            </a:r>
            <a:r>
              <a:rPr lang="en-US" dirty="0" err="1"/>
              <a:t>boleh</a:t>
            </a:r>
            <a:r>
              <a:rPr lang="en-US" dirty="0"/>
              <a:t> </a:t>
            </a:r>
            <a:r>
              <a:rPr lang="en-US" dirty="0" err="1"/>
              <a:t>membebaskan</a:t>
            </a:r>
            <a:r>
              <a:rPr lang="en-US" dirty="0"/>
              <a:t> </a:t>
            </a:r>
            <a:r>
              <a:rPr lang="en-US" dirty="0" err="1"/>
              <a:t>mereka</a:t>
            </a:r>
            <a:r>
              <a:rPr lang="en-US" dirty="0"/>
              <a:t> </a:t>
            </a:r>
            <a:r>
              <a:rPr lang="en-US" dirty="0" err="1"/>
              <a:t>atau</a:t>
            </a:r>
            <a:r>
              <a:rPr lang="en-US" dirty="0"/>
              <a:t> </a:t>
            </a:r>
            <a:r>
              <a:rPr lang="en-US" dirty="0" err="1"/>
              <a:t>menerima</a:t>
            </a:r>
            <a:r>
              <a:rPr lang="en-US" dirty="0"/>
              <a:t> </a:t>
            </a:r>
            <a:r>
              <a:rPr lang="en-US" dirty="0" err="1"/>
              <a:t>tebusan</a:t>
            </a:r>
            <a:r>
              <a:rPr lang="en-US" dirty="0"/>
              <a:t> </a:t>
            </a:r>
            <a:r>
              <a:rPr lang="en-US" dirty="0" err="1"/>
              <a:t>sampai</a:t>
            </a:r>
            <a:r>
              <a:rPr lang="en-US" dirty="0"/>
              <a:t> </a:t>
            </a:r>
            <a:r>
              <a:rPr lang="en-US" dirty="0" err="1"/>
              <a:t>perang</a:t>
            </a:r>
            <a:r>
              <a:rPr lang="en-US" dirty="0"/>
              <a:t> </a:t>
            </a:r>
            <a:r>
              <a:rPr lang="en-US" dirty="0" err="1"/>
              <a:t>berakhir</a:t>
            </a:r>
            <a:r>
              <a:rPr lang="en-US" dirty="0"/>
              <a:t>. </a:t>
            </a:r>
            <a:r>
              <a:rPr lang="en-US" dirty="0" err="1"/>
              <a:t>Demikianlah</a:t>
            </a:r>
            <a:r>
              <a:rPr lang="en-US" dirty="0"/>
              <a:t> </a:t>
            </a:r>
            <a:r>
              <a:rPr lang="en-US" dirty="0" err="1"/>
              <a:t>apabila</a:t>
            </a:r>
            <a:r>
              <a:rPr lang="en-US" dirty="0"/>
              <a:t> Allah </a:t>
            </a:r>
            <a:r>
              <a:rPr lang="en-US" dirty="0" err="1"/>
              <a:t>menghendaki</a:t>
            </a:r>
            <a:r>
              <a:rPr lang="en-US" dirty="0"/>
              <a:t> </a:t>
            </a:r>
            <a:r>
              <a:rPr lang="en-US" dirty="0" err="1"/>
              <a:t>niscaya</a:t>
            </a:r>
            <a:r>
              <a:rPr lang="en-US" dirty="0"/>
              <a:t> Allah </a:t>
            </a:r>
            <a:r>
              <a:rPr lang="en-US" dirty="0" err="1"/>
              <a:t>akan</a:t>
            </a:r>
            <a:r>
              <a:rPr lang="en-US" dirty="0"/>
              <a:t> </a:t>
            </a:r>
            <a:r>
              <a:rPr lang="en-US" dirty="0" err="1"/>
              <a:t>membinasakan</a:t>
            </a:r>
            <a:r>
              <a:rPr lang="en-US" dirty="0"/>
              <a:t> </a:t>
            </a:r>
            <a:r>
              <a:rPr lang="en-US" dirty="0" err="1"/>
              <a:t>mereka</a:t>
            </a:r>
            <a:r>
              <a:rPr lang="en-US" dirty="0"/>
              <a:t> </a:t>
            </a:r>
            <a:r>
              <a:rPr lang="en-US" dirty="0" err="1"/>
              <a:t>tetapi</a:t>
            </a:r>
            <a:r>
              <a:rPr lang="en-US" dirty="0"/>
              <a:t> Allah </a:t>
            </a:r>
            <a:r>
              <a:rPr lang="en-US" dirty="0" err="1"/>
              <a:t>hendak</a:t>
            </a:r>
            <a:r>
              <a:rPr lang="en-US" dirty="0"/>
              <a:t> </a:t>
            </a:r>
            <a:r>
              <a:rPr lang="en-US" dirty="0" err="1"/>
              <a:t>menguji</a:t>
            </a:r>
            <a:r>
              <a:rPr lang="en-US" dirty="0"/>
              <a:t> </a:t>
            </a:r>
            <a:r>
              <a:rPr lang="en-US" dirty="0" err="1"/>
              <a:t>sebahagian</a:t>
            </a:r>
            <a:r>
              <a:rPr lang="en-US" dirty="0"/>
              <a:t> </a:t>
            </a:r>
            <a:r>
              <a:rPr lang="en-US" dirty="0" err="1"/>
              <a:t>kamu</a:t>
            </a:r>
            <a:r>
              <a:rPr lang="en-US" dirty="0"/>
              <a:t> </a:t>
            </a:r>
            <a:r>
              <a:rPr lang="en-US" dirty="0" err="1"/>
              <a:t>dengan</a:t>
            </a:r>
            <a:r>
              <a:rPr lang="en-US" dirty="0"/>
              <a:t> </a:t>
            </a:r>
            <a:r>
              <a:rPr lang="en-US" dirty="0" err="1"/>
              <a:t>sebahagian</a:t>
            </a:r>
            <a:r>
              <a:rPr lang="en-US" dirty="0"/>
              <a:t> yang lain. Dan orang-orang yang </a:t>
            </a:r>
            <a:r>
              <a:rPr lang="en-US" dirty="0" err="1"/>
              <a:t>syahid</a:t>
            </a:r>
            <a:r>
              <a:rPr lang="en-US" dirty="0"/>
              <a:t> </a:t>
            </a:r>
            <a:r>
              <a:rPr lang="en-US" dirty="0" err="1"/>
              <a:t>pada</a:t>
            </a:r>
            <a:r>
              <a:rPr lang="en-US" dirty="0"/>
              <a:t> </a:t>
            </a:r>
            <a:r>
              <a:rPr lang="en-US" dirty="0" err="1"/>
              <a:t>jalan</a:t>
            </a:r>
            <a:r>
              <a:rPr lang="en-US" dirty="0"/>
              <a:t> Allah, Allah </a:t>
            </a:r>
            <a:r>
              <a:rPr lang="en-US" dirty="0" err="1"/>
              <a:t>tidak</a:t>
            </a:r>
            <a:r>
              <a:rPr lang="en-US" dirty="0"/>
              <a:t> </a:t>
            </a:r>
            <a:r>
              <a:rPr lang="en-US" dirty="0" err="1"/>
              <a:t>akan</a:t>
            </a:r>
            <a:r>
              <a:rPr lang="en-US" dirty="0"/>
              <a:t> </a:t>
            </a:r>
            <a:r>
              <a:rPr lang="en-US" dirty="0" err="1"/>
              <a:t>menyia-nyiakan</a:t>
            </a:r>
            <a:r>
              <a:rPr lang="en-US" dirty="0"/>
              <a:t> </a:t>
            </a:r>
            <a:r>
              <a:rPr lang="en-US" dirty="0" err="1"/>
              <a:t>amal</a:t>
            </a:r>
            <a:r>
              <a:rPr lang="en-US" dirty="0"/>
              <a:t> </a:t>
            </a:r>
            <a:r>
              <a:rPr lang="en-US" dirty="0" err="1"/>
              <a:t>mereka</a:t>
            </a:r>
            <a:r>
              <a:rPr lang="en-US" dirty="0"/>
              <a:t>”.</a:t>
            </a:r>
          </a:p>
          <a:p>
            <a:endParaRPr lang="en-US" dirty="0"/>
          </a:p>
          <a:p>
            <a:endParaRPr lang="en-US" dirty="0">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3589544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FILM FITNA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en-US" dirty="0" err="1">
                <a:highlight>
                  <a:srgbClr val="00FFFF"/>
                </a:highlight>
              </a:rPr>
              <a:t>Ditunjukkan</a:t>
            </a:r>
            <a:r>
              <a:rPr lang="en-US" dirty="0">
                <a:highlight>
                  <a:srgbClr val="00FFFF"/>
                </a:highlight>
              </a:rPr>
              <a:t> </a:t>
            </a:r>
            <a:r>
              <a:rPr lang="en-US" dirty="0" err="1">
                <a:highlight>
                  <a:srgbClr val="00FFFF"/>
                </a:highlight>
              </a:rPr>
              <a:t>teroris</a:t>
            </a:r>
            <a:r>
              <a:rPr lang="en-US" dirty="0">
                <a:highlight>
                  <a:srgbClr val="00FFFF"/>
                </a:highlight>
              </a:rPr>
              <a:t> yang </a:t>
            </a:r>
            <a:r>
              <a:rPr lang="en-US" dirty="0" err="1">
                <a:highlight>
                  <a:srgbClr val="00FFFF"/>
                </a:highlight>
              </a:rPr>
              <a:t>bersumpah</a:t>
            </a:r>
            <a:r>
              <a:rPr lang="en-US" dirty="0">
                <a:highlight>
                  <a:srgbClr val="00FFFF"/>
                </a:highlight>
              </a:rPr>
              <a:t> Demi Allah, </a:t>
            </a:r>
            <a:r>
              <a:rPr lang="en-US" dirty="0" err="1">
                <a:highlight>
                  <a:srgbClr val="00FFFF"/>
                </a:highlight>
              </a:rPr>
              <a:t>akan</a:t>
            </a:r>
            <a:r>
              <a:rPr lang="en-US" dirty="0">
                <a:highlight>
                  <a:srgbClr val="00FFFF"/>
                </a:highlight>
              </a:rPr>
              <a:t> </a:t>
            </a:r>
            <a:r>
              <a:rPr lang="en-US" dirty="0" err="1">
                <a:highlight>
                  <a:srgbClr val="00FFFF"/>
                </a:highlight>
              </a:rPr>
              <a:t>mengulangi</a:t>
            </a:r>
            <a:r>
              <a:rPr lang="en-US" dirty="0">
                <a:highlight>
                  <a:srgbClr val="00FFFF"/>
                </a:highlight>
              </a:rPr>
              <a:t> </a:t>
            </a:r>
            <a:r>
              <a:rPr lang="en-US" dirty="0" err="1">
                <a:highlight>
                  <a:srgbClr val="00FFFF"/>
                </a:highlight>
              </a:rPr>
              <a:t>lagi</a:t>
            </a:r>
            <a:r>
              <a:rPr lang="en-US" dirty="0">
                <a:highlight>
                  <a:srgbClr val="00FFFF"/>
                </a:highlight>
              </a:rPr>
              <a:t> </a:t>
            </a:r>
            <a:r>
              <a:rPr lang="en-US" dirty="0" err="1">
                <a:highlight>
                  <a:srgbClr val="00FFFF"/>
                </a:highlight>
              </a:rPr>
              <a:t>perbuatannya</a:t>
            </a:r>
            <a:r>
              <a:rPr lang="en-US" dirty="0">
                <a:highlight>
                  <a:srgbClr val="00FFFF"/>
                </a:highlight>
              </a:rPr>
              <a:t>. Demo yang </a:t>
            </a:r>
            <a:r>
              <a:rPr lang="en-US" dirty="0" err="1">
                <a:highlight>
                  <a:srgbClr val="00FFFF"/>
                </a:highlight>
              </a:rPr>
              <a:t>mendukung</a:t>
            </a:r>
            <a:r>
              <a:rPr lang="en-US" dirty="0">
                <a:highlight>
                  <a:srgbClr val="00FFFF"/>
                </a:highlight>
              </a:rPr>
              <a:t> </a:t>
            </a:r>
            <a:r>
              <a:rPr lang="en-US" dirty="0" err="1">
                <a:highlight>
                  <a:srgbClr val="00FFFF"/>
                </a:highlight>
              </a:rPr>
              <a:t>pembunuhan</a:t>
            </a:r>
            <a:r>
              <a:rPr lang="en-US" dirty="0">
                <a:highlight>
                  <a:srgbClr val="00FFFF"/>
                </a:highlight>
              </a:rPr>
              <a:t> Theo van Gogh. Dan </a:t>
            </a:r>
            <a:r>
              <a:rPr lang="en-US" dirty="0" err="1">
                <a:highlight>
                  <a:srgbClr val="00FFFF"/>
                </a:highlight>
              </a:rPr>
              <a:t>gambar-gambar</a:t>
            </a:r>
            <a:r>
              <a:rPr lang="en-US" dirty="0">
                <a:highlight>
                  <a:srgbClr val="00FFFF"/>
                </a:highlight>
              </a:rPr>
              <a:t> </a:t>
            </a:r>
            <a:r>
              <a:rPr lang="en-US" dirty="0" err="1">
                <a:highlight>
                  <a:srgbClr val="00FFFF"/>
                </a:highlight>
              </a:rPr>
              <a:t>pemenggalan</a:t>
            </a:r>
            <a:r>
              <a:rPr lang="en-US" dirty="0">
                <a:highlight>
                  <a:srgbClr val="00FFFF"/>
                </a:highlight>
              </a:rPr>
              <a:t> </a:t>
            </a:r>
            <a:r>
              <a:rPr lang="en-US" dirty="0" err="1">
                <a:highlight>
                  <a:srgbClr val="00FFFF"/>
                </a:highlight>
              </a:rPr>
              <a:t>kepala</a:t>
            </a:r>
            <a:r>
              <a:rPr lang="en-US" dirty="0">
                <a:highlight>
                  <a:srgbClr val="00FFFF"/>
                </a:highlight>
              </a:rPr>
              <a:t>. </a:t>
            </a:r>
          </a:p>
          <a:p>
            <a:endParaRPr lang="en-US" dirty="0"/>
          </a:p>
          <a:p>
            <a:endParaRPr lang="en-US" dirty="0"/>
          </a:p>
          <a:p>
            <a:endParaRPr lang="en-US" dirty="0">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27120127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FILM FITNA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en-US" dirty="0" err="1">
                <a:highlight>
                  <a:srgbClr val="FFFF00"/>
                </a:highlight>
              </a:rPr>
              <a:t>Dikutip</a:t>
            </a:r>
            <a:r>
              <a:rPr lang="en-US" dirty="0">
                <a:highlight>
                  <a:srgbClr val="FFFF00"/>
                </a:highlight>
              </a:rPr>
              <a:t> Q. 4: 89</a:t>
            </a:r>
          </a:p>
          <a:p>
            <a:pPr marL="0" indent="0">
              <a:buNone/>
            </a:pPr>
            <a:endParaRPr lang="en-US" dirty="0"/>
          </a:p>
        </p:txBody>
      </p:sp>
      <p:pic>
        <p:nvPicPr>
          <p:cNvPr id="5122" name="Picture 2">
            <a:extLst>
              <a:ext uri="{FF2B5EF4-FFF2-40B4-BE49-F238E27FC236}">
                <a16:creationId xmlns:a16="http://schemas.microsoft.com/office/drawing/2014/main" id="{5EC91C6A-2B0A-4413-BBE3-F1554429C2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313" y="2505075"/>
            <a:ext cx="64293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59620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FILM FITNA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en-US" dirty="0" err="1">
                <a:highlight>
                  <a:srgbClr val="FFFF00"/>
                </a:highlight>
              </a:rPr>
              <a:t>Dikutip</a:t>
            </a:r>
            <a:r>
              <a:rPr lang="en-US" dirty="0">
                <a:highlight>
                  <a:srgbClr val="FFFF00"/>
                </a:highlight>
              </a:rPr>
              <a:t> Q. 4: 89</a:t>
            </a:r>
          </a:p>
          <a:p>
            <a:r>
              <a:rPr lang="en-US" dirty="0">
                <a:highlight>
                  <a:srgbClr val="C0C0C0"/>
                </a:highlight>
              </a:rPr>
              <a:t>“</a:t>
            </a:r>
            <a:r>
              <a:rPr lang="en-US" dirty="0" err="1">
                <a:highlight>
                  <a:srgbClr val="C0C0C0"/>
                </a:highlight>
              </a:rPr>
              <a:t>Mereka</a:t>
            </a:r>
            <a:r>
              <a:rPr lang="en-US" dirty="0">
                <a:highlight>
                  <a:srgbClr val="C0C0C0"/>
                </a:highlight>
              </a:rPr>
              <a:t> </a:t>
            </a:r>
            <a:r>
              <a:rPr lang="en-US" dirty="0" err="1">
                <a:highlight>
                  <a:srgbClr val="C0C0C0"/>
                </a:highlight>
              </a:rPr>
              <a:t>ingin</a:t>
            </a:r>
            <a:r>
              <a:rPr lang="en-US" dirty="0">
                <a:highlight>
                  <a:srgbClr val="C0C0C0"/>
                </a:highlight>
              </a:rPr>
              <a:t> </a:t>
            </a:r>
            <a:r>
              <a:rPr lang="en-US" dirty="0" err="1">
                <a:highlight>
                  <a:srgbClr val="C0C0C0"/>
                </a:highlight>
              </a:rPr>
              <a:t>supaya</a:t>
            </a:r>
            <a:r>
              <a:rPr lang="en-US" dirty="0">
                <a:highlight>
                  <a:srgbClr val="C0C0C0"/>
                </a:highlight>
              </a:rPr>
              <a:t> </a:t>
            </a:r>
            <a:r>
              <a:rPr lang="en-US" dirty="0" err="1">
                <a:highlight>
                  <a:srgbClr val="C0C0C0"/>
                </a:highlight>
              </a:rPr>
              <a:t>kamu</a:t>
            </a:r>
            <a:r>
              <a:rPr lang="en-US" dirty="0">
                <a:highlight>
                  <a:srgbClr val="C0C0C0"/>
                </a:highlight>
              </a:rPr>
              <a:t> </a:t>
            </a:r>
            <a:r>
              <a:rPr lang="en-US" dirty="0" err="1">
                <a:highlight>
                  <a:srgbClr val="C0C0C0"/>
                </a:highlight>
              </a:rPr>
              <a:t>menjadi</a:t>
            </a:r>
            <a:r>
              <a:rPr lang="en-US" dirty="0">
                <a:highlight>
                  <a:srgbClr val="C0C0C0"/>
                </a:highlight>
              </a:rPr>
              <a:t> </a:t>
            </a:r>
            <a:r>
              <a:rPr lang="en-US" dirty="0" err="1">
                <a:highlight>
                  <a:srgbClr val="C0C0C0"/>
                </a:highlight>
              </a:rPr>
              <a:t>kafir</a:t>
            </a:r>
            <a:r>
              <a:rPr lang="en-US" dirty="0">
                <a:highlight>
                  <a:srgbClr val="C0C0C0"/>
                </a:highlight>
              </a:rPr>
              <a:t> </a:t>
            </a:r>
            <a:r>
              <a:rPr lang="en-US" dirty="0" err="1"/>
              <a:t>sebagaimana</a:t>
            </a:r>
            <a:r>
              <a:rPr lang="en-US" dirty="0"/>
              <a:t> </a:t>
            </a:r>
            <a:r>
              <a:rPr lang="en-US" dirty="0" err="1"/>
              <a:t>mereka</a:t>
            </a:r>
            <a:r>
              <a:rPr lang="en-US" dirty="0"/>
              <a:t> </a:t>
            </a:r>
            <a:r>
              <a:rPr lang="en-US" dirty="0" err="1"/>
              <a:t>telah</a:t>
            </a:r>
            <a:r>
              <a:rPr lang="en-US" dirty="0"/>
              <a:t> </a:t>
            </a:r>
            <a:r>
              <a:rPr lang="en-US" dirty="0" err="1"/>
              <a:t>menjadi</a:t>
            </a:r>
            <a:r>
              <a:rPr lang="en-US" dirty="0"/>
              <a:t> </a:t>
            </a:r>
            <a:r>
              <a:rPr lang="en-US" dirty="0" err="1"/>
              <a:t>kafir</a:t>
            </a:r>
            <a:r>
              <a:rPr lang="en-US" dirty="0"/>
              <a:t>, </a:t>
            </a:r>
            <a:r>
              <a:rPr lang="en-US" dirty="0" err="1"/>
              <a:t>lalu</a:t>
            </a:r>
            <a:r>
              <a:rPr lang="en-US" dirty="0"/>
              <a:t> </a:t>
            </a:r>
            <a:r>
              <a:rPr lang="en-US" dirty="0" err="1"/>
              <a:t>kamu</a:t>
            </a:r>
            <a:r>
              <a:rPr lang="en-US" dirty="0"/>
              <a:t> </a:t>
            </a:r>
            <a:r>
              <a:rPr lang="en-US" dirty="0" err="1"/>
              <a:t>menjadi</a:t>
            </a:r>
            <a:r>
              <a:rPr lang="en-US" dirty="0"/>
              <a:t> </a:t>
            </a:r>
            <a:r>
              <a:rPr lang="en-US" dirty="0" err="1"/>
              <a:t>sama</a:t>
            </a:r>
            <a:r>
              <a:rPr lang="en-US" dirty="0"/>
              <a:t> (</a:t>
            </a:r>
            <a:r>
              <a:rPr lang="en-US" dirty="0" err="1"/>
              <a:t>dengan</a:t>
            </a:r>
            <a:r>
              <a:rPr lang="en-US" dirty="0"/>
              <a:t> </a:t>
            </a:r>
            <a:r>
              <a:rPr lang="en-US" dirty="0" err="1"/>
              <a:t>mereka</a:t>
            </a:r>
            <a:r>
              <a:rPr lang="en-US" dirty="0"/>
              <a:t>). </a:t>
            </a:r>
            <a:r>
              <a:rPr lang="en-US" dirty="0" err="1"/>
              <a:t>Maka</a:t>
            </a:r>
            <a:r>
              <a:rPr lang="en-US" dirty="0"/>
              <a:t> </a:t>
            </a:r>
            <a:r>
              <a:rPr lang="en-US" dirty="0" err="1"/>
              <a:t>janganlah</a:t>
            </a:r>
            <a:r>
              <a:rPr lang="en-US" dirty="0"/>
              <a:t> </a:t>
            </a:r>
            <a:r>
              <a:rPr lang="en-US" dirty="0" err="1"/>
              <a:t>kamu</a:t>
            </a:r>
            <a:r>
              <a:rPr lang="en-US" dirty="0"/>
              <a:t> </a:t>
            </a:r>
            <a:r>
              <a:rPr lang="en-US" dirty="0" err="1"/>
              <a:t>jadikan</a:t>
            </a:r>
            <a:r>
              <a:rPr lang="en-US" dirty="0"/>
              <a:t> di </a:t>
            </a:r>
            <a:r>
              <a:rPr lang="en-US" dirty="0" err="1"/>
              <a:t>antara</a:t>
            </a:r>
            <a:r>
              <a:rPr lang="en-US" dirty="0"/>
              <a:t> </a:t>
            </a:r>
            <a:r>
              <a:rPr lang="en-US" dirty="0" err="1"/>
              <a:t>mereka</a:t>
            </a:r>
            <a:r>
              <a:rPr lang="en-US" dirty="0"/>
              <a:t> </a:t>
            </a:r>
            <a:r>
              <a:rPr lang="en-US" dirty="0" err="1"/>
              <a:t>penolong-penolong</a:t>
            </a:r>
            <a:r>
              <a:rPr lang="en-US" dirty="0"/>
              <a:t>(mu), </a:t>
            </a:r>
            <a:r>
              <a:rPr lang="en-US" dirty="0" err="1"/>
              <a:t>hingga</a:t>
            </a:r>
            <a:r>
              <a:rPr lang="en-US" dirty="0"/>
              <a:t> </a:t>
            </a:r>
            <a:r>
              <a:rPr lang="en-US" dirty="0" err="1"/>
              <a:t>mereka</a:t>
            </a:r>
            <a:r>
              <a:rPr lang="en-US" dirty="0"/>
              <a:t> </a:t>
            </a:r>
            <a:r>
              <a:rPr lang="en-US" dirty="0" err="1"/>
              <a:t>berhijrah</a:t>
            </a:r>
            <a:r>
              <a:rPr lang="en-US" dirty="0"/>
              <a:t> </a:t>
            </a:r>
            <a:r>
              <a:rPr lang="en-US" dirty="0" err="1"/>
              <a:t>pada</a:t>
            </a:r>
            <a:r>
              <a:rPr lang="en-US" dirty="0"/>
              <a:t> </a:t>
            </a:r>
            <a:r>
              <a:rPr lang="en-US" dirty="0" err="1"/>
              <a:t>jalan</a:t>
            </a:r>
            <a:r>
              <a:rPr lang="en-US" dirty="0"/>
              <a:t> Allah. </a:t>
            </a:r>
            <a:r>
              <a:rPr lang="en-US" dirty="0" err="1"/>
              <a:t>Maka</a:t>
            </a:r>
            <a:r>
              <a:rPr lang="en-US" dirty="0"/>
              <a:t> </a:t>
            </a:r>
            <a:r>
              <a:rPr lang="en-US" dirty="0" err="1">
                <a:highlight>
                  <a:srgbClr val="C0C0C0"/>
                </a:highlight>
              </a:rPr>
              <a:t>jika</a:t>
            </a:r>
            <a:r>
              <a:rPr lang="en-US" dirty="0">
                <a:highlight>
                  <a:srgbClr val="C0C0C0"/>
                </a:highlight>
              </a:rPr>
              <a:t> </a:t>
            </a:r>
            <a:r>
              <a:rPr lang="en-US" dirty="0" err="1">
                <a:highlight>
                  <a:srgbClr val="C0C0C0"/>
                </a:highlight>
              </a:rPr>
              <a:t>mereka</a:t>
            </a:r>
            <a:r>
              <a:rPr lang="en-US" dirty="0">
                <a:highlight>
                  <a:srgbClr val="C0C0C0"/>
                </a:highlight>
              </a:rPr>
              <a:t> </a:t>
            </a:r>
            <a:r>
              <a:rPr lang="en-US" dirty="0" err="1">
                <a:highlight>
                  <a:srgbClr val="C0C0C0"/>
                </a:highlight>
              </a:rPr>
              <a:t>berpaling</a:t>
            </a:r>
            <a:r>
              <a:rPr lang="en-US" dirty="0">
                <a:highlight>
                  <a:srgbClr val="C0C0C0"/>
                </a:highlight>
              </a:rPr>
              <a:t>, </a:t>
            </a:r>
            <a:r>
              <a:rPr lang="en-US" dirty="0" err="1">
                <a:highlight>
                  <a:srgbClr val="C0C0C0"/>
                </a:highlight>
              </a:rPr>
              <a:t>tawan</a:t>
            </a:r>
            <a:r>
              <a:rPr lang="en-US" dirty="0">
                <a:highlight>
                  <a:srgbClr val="C0C0C0"/>
                </a:highlight>
              </a:rPr>
              <a:t> </a:t>
            </a:r>
            <a:r>
              <a:rPr lang="en-US" dirty="0" err="1">
                <a:highlight>
                  <a:srgbClr val="C0C0C0"/>
                </a:highlight>
              </a:rPr>
              <a:t>dan</a:t>
            </a:r>
            <a:r>
              <a:rPr lang="en-US" dirty="0">
                <a:highlight>
                  <a:srgbClr val="C0C0C0"/>
                </a:highlight>
              </a:rPr>
              <a:t> </a:t>
            </a:r>
            <a:r>
              <a:rPr lang="en-US" dirty="0" err="1">
                <a:highlight>
                  <a:srgbClr val="C0C0C0"/>
                </a:highlight>
              </a:rPr>
              <a:t>bunuhlah</a:t>
            </a:r>
            <a:r>
              <a:rPr lang="en-US" dirty="0">
                <a:highlight>
                  <a:srgbClr val="C0C0C0"/>
                </a:highlight>
              </a:rPr>
              <a:t> </a:t>
            </a:r>
            <a:r>
              <a:rPr lang="en-US" dirty="0" err="1">
                <a:highlight>
                  <a:srgbClr val="C0C0C0"/>
                </a:highlight>
              </a:rPr>
              <a:t>mereka</a:t>
            </a:r>
            <a:r>
              <a:rPr lang="en-US" dirty="0">
                <a:highlight>
                  <a:srgbClr val="C0C0C0"/>
                </a:highlight>
              </a:rPr>
              <a:t> </a:t>
            </a:r>
            <a:r>
              <a:rPr lang="en-US" dirty="0"/>
              <a:t>di mana </a:t>
            </a:r>
            <a:r>
              <a:rPr lang="en-US" dirty="0" err="1"/>
              <a:t>saja</a:t>
            </a:r>
            <a:r>
              <a:rPr lang="en-US" dirty="0"/>
              <a:t> </a:t>
            </a:r>
            <a:r>
              <a:rPr lang="en-US" dirty="0" err="1"/>
              <a:t>kamu</a:t>
            </a:r>
            <a:r>
              <a:rPr lang="en-US" dirty="0"/>
              <a:t> </a:t>
            </a:r>
            <a:r>
              <a:rPr lang="en-US" dirty="0" err="1"/>
              <a:t>menemuinya</a:t>
            </a:r>
            <a:r>
              <a:rPr lang="en-US" dirty="0"/>
              <a:t>, </a:t>
            </a:r>
            <a:r>
              <a:rPr lang="en-US" dirty="0" err="1"/>
              <a:t>dan</a:t>
            </a:r>
            <a:r>
              <a:rPr lang="en-US" dirty="0"/>
              <a:t> </a:t>
            </a:r>
            <a:r>
              <a:rPr lang="en-US" dirty="0" err="1"/>
              <a:t>janganlah</a:t>
            </a:r>
            <a:r>
              <a:rPr lang="en-US" dirty="0"/>
              <a:t> </a:t>
            </a:r>
            <a:r>
              <a:rPr lang="en-US" dirty="0" err="1"/>
              <a:t>kamu</a:t>
            </a:r>
            <a:r>
              <a:rPr lang="en-US" dirty="0"/>
              <a:t> </a:t>
            </a:r>
            <a:r>
              <a:rPr lang="en-US" dirty="0" err="1"/>
              <a:t>ambil</a:t>
            </a:r>
            <a:r>
              <a:rPr lang="en-US" dirty="0"/>
              <a:t> </a:t>
            </a:r>
            <a:r>
              <a:rPr lang="en-US" dirty="0" err="1"/>
              <a:t>seorangpun</a:t>
            </a:r>
            <a:r>
              <a:rPr lang="en-US" dirty="0"/>
              <a:t> di </a:t>
            </a:r>
            <a:r>
              <a:rPr lang="en-US" dirty="0" err="1"/>
              <a:t>antara</a:t>
            </a:r>
            <a:r>
              <a:rPr lang="en-US" dirty="0"/>
              <a:t> </a:t>
            </a:r>
            <a:r>
              <a:rPr lang="en-US" dirty="0" err="1"/>
              <a:t>mereka</a:t>
            </a:r>
            <a:r>
              <a:rPr lang="en-US" dirty="0"/>
              <a:t> </a:t>
            </a:r>
            <a:r>
              <a:rPr lang="en-US" dirty="0" err="1"/>
              <a:t>menjadi</a:t>
            </a:r>
            <a:r>
              <a:rPr lang="en-US" dirty="0"/>
              <a:t> </a:t>
            </a:r>
            <a:r>
              <a:rPr lang="en-US" dirty="0" err="1"/>
              <a:t>pelindung</a:t>
            </a:r>
            <a:r>
              <a:rPr lang="en-US" dirty="0"/>
              <a:t>, </a:t>
            </a:r>
            <a:r>
              <a:rPr lang="en-US" dirty="0" err="1"/>
              <a:t>dan</a:t>
            </a:r>
            <a:r>
              <a:rPr lang="en-US" dirty="0"/>
              <a:t> </a:t>
            </a:r>
            <a:r>
              <a:rPr lang="en-US" dirty="0" err="1"/>
              <a:t>jangan</a:t>
            </a:r>
            <a:r>
              <a:rPr lang="en-US" dirty="0"/>
              <a:t> (pula) </a:t>
            </a:r>
            <a:r>
              <a:rPr lang="en-US" dirty="0" err="1"/>
              <a:t>menjadi</a:t>
            </a:r>
            <a:r>
              <a:rPr lang="en-US" dirty="0"/>
              <a:t> </a:t>
            </a:r>
            <a:r>
              <a:rPr lang="en-US" dirty="0" err="1"/>
              <a:t>penolong</a:t>
            </a:r>
            <a:r>
              <a:rPr lang="en-US" dirty="0"/>
              <a:t>”,</a:t>
            </a:r>
          </a:p>
          <a:p>
            <a:pPr marL="0" indent="0">
              <a:buNone/>
            </a:pPr>
            <a:endParaRPr lang="en-US" dirty="0"/>
          </a:p>
        </p:txBody>
      </p:sp>
    </p:spTree>
    <p:extLst>
      <p:ext uri="{BB962C8B-B14F-4D97-AF65-F5344CB8AC3E}">
        <p14:creationId xmlns:p14="http://schemas.microsoft.com/office/powerpoint/2010/main" val="2814430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FILM FITNA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en-US" dirty="0" err="1">
                <a:highlight>
                  <a:srgbClr val="00FFFF"/>
                </a:highlight>
              </a:rPr>
              <a:t>Lalu</a:t>
            </a:r>
            <a:r>
              <a:rPr lang="en-US" dirty="0">
                <a:highlight>
                  <a:srgbClr val="00FFFF"/>
                </a:highlight>
              </a:rPr>
              <a:t> </a:t>
            </a:r>
            <a:r>
              <a:rPr lang="en-US" dirty="0" err="1">
                <a:highlight>
                  <a:srgbClr val="00FFFF"/>
                </a:highlight>
              </a:rPr>
              <a:t>ditunjukkan</a:t>
            </a:r>
            <a:r>
              <a:rPr lang="en-US" dirty="0">
                <a:highlight>
                  <a:srgbClr val="00FFFF"/>
                </a:highlight>
              </a:rPr>
              <a:t> </a:t>
            </a:r>
            <a:r>
              <a:rPr lang="en-US" dirty="0" err="1">
                <a:highlight>
                  <a:srgbClr val="00FFFF"/>
                </a:highlight>
              </a:rPr>
              <a:t>hukuman</a:t>
            </a:r>
            <a:r>
              <a:rPr lang="en-US" dirty="0">
                <a:highlight>
                  <a:srgbClr val="00FFFF"/>
                </a:highlight>
              </a:rPr>
              <a:t> </a:t>
            </a:r>
            <a:r>
              <a:rPr lang="en-US" dirty="0" err="1">
                <a:highlight>
                  <a:srgbClr val="00FFFF"/>
                </a:highlight>
              </a:rPr>
              <a:t>mati</a:t>
            </a:r>
            <a:r>
              <a:rPr lang="en-US" dirty="0">
                <a:highlight>
                  <a:srgbClr val="00FFFF"/>
                </a:highlight>
              </a:rPr>
              <a:t> </a:t>
            </a:r>
            <a:r>
              <a:rPr lang="en-US" dirty="0" err="1">
                <a:highlight>
                  <a:srgbClr val="00FFFF"/>
                </a:highlight>
              </a:rPr>
              <a:t>bagi</a:t>
            </a:r>
            <a:r>
              <a:rPr lang="en-US" dirty="0">
                <a:highlight>
                  <a:srgbClr val="00FFFF"/>
                </a:highlight>
              </a:rPr>
              <a:t> orang yang murtad. Dan </a:t>
            </a:r>
            <a:r>
              <a:rPr lang="en-US" dirty="0" err="1">
                <a:highlight>
                  <a:srgbClr val="00FFFF"/>
                </a:highlight>
              </a:rPr>
              <a:t>bahwa</a:t>
            </a:r>
            <a:r>
              <a:rPr lang="en-US" dirty="0">
                <a:highlight>
                  <a:srgbClr val="00FFFF"/>
                </a:highlight>
              </a:rPr>
              <a:t> Islam </a:t>
            </a:r>
            <a:r>
              <a:rPr lang="en-US" dirty="0" err="1">
                <a:highlight>
                  <a:srgbClr val="00FFFF"/>
                </a:highlight>
              </a:rPr>
              <a:t>lebih</a:t>
            </a:r>
            <a:r>
              <a:rPr lang="en-US" dirty="0">
                <a:highlight>
                  <a:srgbClr val="00FFFF"/>
                </a:highlight>
              </a:rPr>
              <a:t> </a:t>
            </a:r>
            <a:r>
              <a:rPr lang="en-US" dirty="0" err="1">
                <a:highlight>
                  <a:srgbClr val="00FFFF"/>
                </a:highlight>
              </a:rPr>
              <a:t>unggul</a:t>
            </a:r>
            <a:r>
              <a:rPr lang="en-US" dirty="0">
                <a:highlight>
                  <a:srgbClr val="00FFFF"/>
                </a:highlight>
              </a:rPr>
              <a:t> </a:t>
            </a:r>
            <a:r>
              <a:rPr lang="en-US" dirty="0" err="1">
                <a:highlight>
                  <a:srgbClr val="00FFFF"/>
                </a:highlight>
              </a:rPr>
              <a:t>dari</a:t>
            </a:r>
            <a:r>
              <a:rPr lang="en-US" dirty="0">
                <a:highlight>
                  <a:srgbClr val="00FFFF"/>
                </a:highlight>
              </a:rPr>
              <a:t> </a:t>
            </a:r>
            <a:r>
              <a:rPr lang="en-US" dirty="0" err="1">
                <a:highlight>
                  <a:srgbClr val="00FFFF"/>
                </a:highlight>
              </a:rPr>
              <a:t>semua</a:t>
            </a:r>
            <a:r>
              <a:rPr lang="en-US" dirty="0">
                <a:highlight>
                  <a:srgbClr val="00FFFF"/>
                </a:highlight>
              </a:rPr>
              <a:t> agama lain. Dan Allah </a:t>
            </a:r>
            <a:r>
              <a:rPr lang="en-US" dirty="0" err="1">
                <a:highlight>
                  <a:srgbClr val="00FFFF"/>
                </a:highlight>
              </a:rPr>
              <a:t>hanya</a:t>
            </a:r>
            <a:r>
              <a:rPr lang="en-US" dirty="0">
                <a:highlight>
                  <a:srgbClr val="00FFFF"/>
                </a:highlight>
              </a:rPr>
              <a:t> </a:t>
            </a:r>
            <a:r>
              <a:rPr lang="en-US" dirty="0" err="1">
                <a:highlight>
                  <a:srgbClr val="00FFFF"/>
                </a:highlight>
              </a:rPr>
              <a:t>menerima</a:t>
            </a:r>
            <a:r>
              <a:rPr lang="en-US" dirty="0">
                <a:highlight>
                  <a:srgbClr val="00FFFF"/>
                </a:highlight>
              </a:rPr>
              <a:t> agama Islam.</a:t>
            </a:r>
          </a:p>
        </p:txBody>
      </p:sp>
    </p:spTree>
    <p:extLst>
      <p:ext uri="{BB962C8B-B14F-4D97-AF65-F5344CB8AC3E}">
        <p14:creationId xmlns:p14="http://schemas.microsoft.com/office/powerpoint/2010/main" val="7313123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FILM FITNA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en-US" b="1" dirty="0" err="1">
                <a:highlight>
                  <a:srgbClr val="FFFF00"/>
                </a:highlight>
              </a:rPr>
              <a:t>Dikutip</a:t>
            </a:r>
            <a:r>
              <a:rPr lang="en-US" b="1" dirty="0">
                <a:highlight>
                  <a:srgbClr val="FFFF00"/>
                </a:highlight>
              </a:rPr>
              <a:t> Q. 8: 39</a:t>
            </a:r>
          </a:p>
          <a:p>
            <a:endParaRPr lang="en-US" dirty="0"/>
          </a:p>
        </p:txBody>
      </p:sp>
      <p:pic>
        <p:nvPicPr>
          <p:cNvPr id="6146" name="Picture 2">
            <a:extLst>
              <a:ext uri="{FF2B5EF4-FFF2-40B4-BE49-F238E27FC236}">
                <a16:creationId xmlns:a16="http://schemas.microsoft.com/office/drawing/2014/main" id="{FAB90D6C-BBA4-4B72-8A7F-D5436547B6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313" y="2543175"/>
            <a:ext cx="6429375" cy="177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92582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FILM FITNA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en-US" b="1" dirty="0" err="1">
                <a:highlight>
                  <a:srgbClr val="FFFF00"/>
                </a:highlight>
              </a:rPr>
              <a:t>Dikutip</a:t>
            </a:r>
            <a:r>
              <a:rPr lang="en-US" b="1" dirty="0">
                <a:highlight>
                  <a:srgbClr val="FFFF00"/>
                </a:highlight>
              </a:rPr>
              <a:t> Q. 8: 39</a:t>
            </a:r>
          </a:p>
          <a:p>
            <a:r>
              <a:rPr lang="en-US" dirty="0"/>
              <a:t>“Dan </a:t>
            </a:r>
            <a:r>
              <a:rPr lang="en-US" dirty="0" err="1">
                <a:highlight>
                  <a:srgbClr val="C0C0C0"/>
                </a:highlight>
              </a:rPr>
              <a:t>perangilah</a:t>
            </a:r>
            <a:r>
              <a:rPr lang="en-US" dirty="0">
                <a:highlight>
                  <a:srgbClr val="C0C0C0"/>
                </a:highlight>
              </a:rPr>
              <a:t> </a:t>
            </a:r>
            <a:r>
              <a:rPr lang="en-US" dirty="0" err="1">
                <a:highlight>
                  <a:srgbClr val="C0C0C0"/>
                </a:highlight>
              </a:rPr>
              <a:t>mereka</a:t>
            </a:r>
            <a:r>
              <a:rPr lang="en-US" dirty="0">
                <a:highlight>
                  <a:srgbClr val="C0C0C0"/>
                </a:highlight>
              </a:rPr>
              <a:t>, </a:t>
            </a:r>
            <a:r>
              <a:rPr lang="en-US" dirty="0" err="1">
                <a:highlight>
                  <a:srgbClr val="C0C0C0"/>
                </a:highlight>
              </a:rPr>
              <a:t>supaya</a:t>
            </a:r>
            <a:r>
              <a:rPr lang="en-US" dirty="0">
                <a:highlight>
                  <a:srgbClr val="C0C0C0"/>
                </a:highlight>
              </a:rPr>
              <a:t> </a:t>
            </a:r>
            <a:r>
              <a:rPr lang="en-US" dirty="0" err="1">
                <a:highlight>
                  <a:srgbClr val="C0C0C0"/>
                </a:highlight>
              </a:rPr>
              <a:t>jangan</a:t>
            </a:r>
            <a:r>
              <a:rPr lang="en-US" dirty="0">
                <a:highlight>
                  <a:srgbClr val="C0C0C0"/>
                </a:highlight>
              </a:rPr>
              <a:t> </a:t>
            </a:r>
            <a:r>
              <a:rPr lang="en-US" dirty="0" err="1">
                <a:highlight>
                  <a:srgbClr val="C0C0C0"/>
                </a:highlight>
              </a:rPr>
              <a:t>ada</a:t>
            </a:r>
            <a:r>
              <a:rPr lang="en-US" dirty="0">
                <a:highlight>
                  <a:srgbClr val="C0C0C0"/>
                </a:highlight>
              </a:rPr>
              <a:t> fitnah </a:t>
            </a:r>
            <a:r>
              <a:rPr lang="en-US" dirty="0" err="1">
                <a:highlight>
                  <a:srgbClr val="C0C0C0"/>
                </a:highlight>
              </a:rPr>
              <a:t>dan</a:t>
            </a:r>
            <a:r>
              <a:rPr lang="en-US" dirty="0">
                <a:highlight>
                  <a:srgbClr val="C0C0C0"/>
                </a:highlight>
              </a:rPr>
              <a:t> </a:t>
            </a:r>
            <a:r>
              <a:rPr lang="en-US" dirty="0" err="1">
                <a:highlight>
                  <a:srgbClr val="C0C0C0"/>
                </a:highlight>
              </a:rPr>
              <a:t>supaya</a:t>
            </a:r>
            <a:r>
              <a:rPr lang="en-US" dirty="0">
                <a:highlight>
                  <a:srgbClr val="C0C0C0"/>
                </a:highlight>
              </a:rPr>
              <a:t> agama </a:t>
            </a:r>
            <a:r>
              <a:rPr lang="en-US" dirty="0" err="1">
                <a:highlight>
                  <a:srgbClr val="C0C0C0"/>
                </a:highlight>
              </a:rPr>
              <a:t>itu</a:t>
            </a:r>
            <a:r>
              <a:rPr lang="en-US" dirty="0">
                <a:highlight>
                  <a:srgbClr val="C0C0C0"/>
                </a:highlight>
              </a:rPr>
              <a:t> </a:t>
            </a:r>
            <a:r>
              <a:rPr lang="en-US" dirty="0" err="1">
                <a:highlight>
                  <a:srgbClr val="C0C0C0"/>
                </a:highlight>
              </a:rPr>
              <a:t>semata-mata</a:t>
            </a:r>
            <a:r>
              <a:rPr lang="en-US" dirty="0">
                <a:highlight>
                  <a:srgbClr val="C0C0C0"/>
                </a:highlight>
              </a:rPr>
              <a:t> </a:t>
            </a:r>
            <a:r>
              <a:rPr lang="en-US" dirty="0" err="1">
                <a:highlight>
                  <a:srgbClr val="C0C0C0"/>
                </a:highlight>
              </a:rPr>
              <a:t>untuk</a:t>
            </a:r>
            <a:r>
              <a:rPr lang="en-US" dirty="0">
                <a:highlight>
                  <a:srgbClr val="C0C0C0"/>
                </a:highlight>
              </a:rPr>
              <a:t> Allah</a:t>
            </a:r>
            <a:r>
              <a:rPr lang="en-US" dirty="0"/>
              <a:t>. </a:t>
            </a:r>
            <a:r>
              <a:rPr lang="en-US" dirty="0" err="1"/>
              <a:t>Jika</a:t>
            </a:r>
            <a:r>
              <a:rPr lang="en-US" dirty="0"/>
              <a:t> </a:t>
            </a:r>
            <a:r>
              <a:rPr lang="en-US" dirty="0" err="1"/>
              <a:t>mereka</a:t>
            </a:r>
            <a:r>
              <a:rPr lang="en-US" dirty="0"/>
              <a:t> </a:t>
            </a:r>
            <a:r>
              <a:rPr lang="en-US" dirty="0" err="1"/>
              <a:t>berhenti</a:t>
            </a:r>
            <a:r>
              <a:rPr lang="en-US" dirty="0"/>
              <a:t> (</a:t>
            </a:r>
            <a:r>
              <a:rPr lang="en-US" dirty="0" err="1"/>
              <a:t>dari</a:t>
            </a:r>
            <a:r>
              <a:rPr lang="en-US" dirty="0"/>
              <a:t> </a:t>
            </a:r>
            <a:r>
              <a:rPr lang="en-US" dirty="0" err="1"/>
              <a:t>kekafiran</a:t>
            </a:r>
            <a:r>
              <a:rPr lang="en-US" dirty="0"/>
              <a:t>), </a:t>
            </a:r>
            <a:r>
              <a:rPr lang="en-US" dirty="0" err="1"/>
              <a:t>maka</a:t>
            </a:r>
            <a:r>
              <a:rPr lang="en-US" dirty="0"/>
              <a:t> </a:t>
            </a:r>
            <a:r>
              <a:rPr lang="en-US" dirty="0" err="1"/>
              <a:t>sesungguhnya</a:t>
            </a:r>
            <a:r>
              <a:rPr lang="en-US" dirty="0"/>
              <a:t> Allah </a:t>
            </a:r>
            <a:r>
              <a:rPr lang="en-US" dirty="0" err="1"/>
              <a:t>Maha</a:t>
            </a:r>
            <a:r>
              <a:rPr lang="en-US" dirty="0"/>
              <a:t> </a:t>
            </a:r>
            <a:r>
              <a:rPr lang="en-US" dirty="0" err="1"/>
              <a:t>Melihat</a:t>
            </a:r>
            <a:r>
              <a:rPr lang="en-US" dirty="0"/>
              <a:t> </a:t>
            </a:r>
            <a:r>
              <a:rPr lang="en-US" dirty="0" err="1"/>
              <a:t>apa</a:t>
            </a:r>
            <a:r>
              <a:rPr lang="en-US" dirty="0"/>
              <a:t> yang </a:t>
            </a:r>
            <a:r>
              <a:rPr lang="en-US" dirty="0" err="1"/>
              <a:t>mereka</a:t>
            </a:r>
            <a:r>
              <a:rPr lang="en-US" dirty="0"/>
              <a:t> </a:t>
            </a:r>
            <a:r>
              <a:rPr lang="en-US" dirty="0" err="1"/>
              <a:t>kerjakan</a:t>
            </a:r>
            <a:r>
              <a:rPr lang="en-US" dirty="0"/>
              <a:t>”.</a:t>
            </a:r>
          </a:p>
          <a:p>
            <a:r>
              <a:rPr lang="en-US" dirty="0" err="1">
                <a:highlight>
                  <a:srgbClr val="00FFFF"/>
                </a:highlight>
              </a:rPr>
              <a:t>Lalu</a:t>
            </a:r>
            <a:r>
              <a:rPr lang="en-US" dirty="0">
                <a:highlight>
                  <a:srgbClr val="00FFFF"/>
                </a:highlight>
              </a:rPr>
              <a:t> </a:t>
            </a:r>
            <a:r>
              <a:rPr lang="en-US" dirty="0" err="1">
                <a:highlight>
                  <a:srgbClr val="00FFFF"/>
                </a:highlight>
              </a:rPr>
              <a:t>ditunjukkan</a:t>
            </a:r>
            <a:r>
              <a:rPr lang="en-US" dirty="0">
                <a:highlight>
                  <a:srgbClr val="00FFFF"/>
                </a:highlight>
              </a:rPr>
              <a:t> </a:t>
            </a:r>
            <a:r>
              <a:rPr lang="en-US" dirty="0" err="1">
                <a:highlight>
                  <a:srgbClr val="00FFFF"/>
                </a:highlight>
              </a:rPr>
              <a:t>pesan</a:t>
            </a:r>
            <a:r>
              <a:rPr lang="en-US" dirty="0">
                <a:highlight>
                  <a:srgbClr val="00FFFF"/>
                </a:highlight>
              </a:rPr>
              <a:t> </a:t>
            </a:r>
            <a:r>
              <a:rPr lang="en-US" dirty="0" err="1">
                <a:highlight>
                  <a:srgbClr val="00FFFF"/>
                </a:highlight>
              </a:rPr>
              <a:t>revolusi</a:t>
            </a:r>
            <a:r>
              <a:rPr lang="en-US" dirty="0">
                <a:highlight>
                  <a:srgbClr val="00FFFF"/>
                </a:highlight>
              </a:rPr>
              <a:t> Islam </a:t>
            </a:r>
            <a:r>
              <a:rPr lang="en-US" dirty="0" err="1">
                <a:highlight>
                  <a:srgbClr val="00FFFF"/>
                </a:highlight>
              </a:rPr>
              <a:t>secara</a:t>
            </a:r>
            <a:r>
              <a:rPr lang="en-US" dirty="0">
                <a:highlight>
                  <a:srgbClr val="00FFFF"/>
                </a:highlight>
              </a:rPr>
              <a:t> global. </a:t>
            </a:r>
            <a:r>
              <a:rPr lang="en-US" dirty="0" err="1">
                <a:highlight>
                  <a:srgbClr val="00FFFF"/>
                </a:highlight>
              </a:rPr>
              <a:t>Bahwa</a:t>
            </a:r>
            <a:r>
              <a:rPr lang="en-US" dirty="0">
                <a:highlight>
                  <a:srgbClr val="00FFFF"/>
                </a:highlight>
              </a:rPr>
              <a:t> Islam </a:t>
            </a:r>
            <a:r>
              <a:rPr lang="en-US" dirty="0" err="1">
                <a:highlight>
                  <a:srgbClr val="00FFFF"/>
                </a:highlight>
              </a:rPr>
              <a:t>akan</a:t>
            </a:r>
            <a:r>
              <a:rPr lang="en-US" dirty="0">
                <a:highlight>
                  <a:srgbClr val="00FFFF"/>
                </a:highlight>
              </a:rPr>
              <a:t> </a:t>
            </a:r>
            <a:r>
              <a:rPr lang="en-US" dirty="0" err="1">
                <a:highlight>
                  <a:srgbClr val="00FFFF"/>
                </a:highlight>
              </a:rPr>
              <a:t>memimpin</a:t>
            </a:r>
            <a:r>
              <a:rPr lang="en-US" dirty="0">
                <a:highlight>
                  <a:srgbClr val="00FFFF"/>
                </a:highlight>
              </a:rPr>
              <a:t> </a:t>
            </a:r>
            <a:r>
              <a:rPr lang="en-US" dirty="0" err="1">
                <a:highlight>
                  <a:srgbClr val="00FFFF"/>
                </a:highlight>
              </a:rPr>
              <a:t>dunia</a:t>
            </a:r>
            <a:r>
              <a:rPr lang="en-US" dirty="0">
                <a:highlight>
                  <a:srgbClr val="00FFFF"/>
                </a:highlight>
              </a:rPr>
              <a:t> </a:t>
            </a:r>
            <a:r>
              <a:rPr lang="en-US" dirty="0" err="1">
                <a:highlight>
                  <a:srgbClr val="00FFFF"/>
                </a:highlight>
              </a:rPr>
              <a:t>menggantikan</a:t>
            </a:r>
            <a:r>
              <a:rPr lang="en-US" dirty="0">
                <a:highlight>
                  <a:srgbClr val="00FFFF"/>
                </a:highlight>
              </a:rPr>
              <a:t> </a:t>
            </a:r>
            <a:r>
              <a:rPr lang="en-US" dirty="0" err="1">
                <a:highlight>
                  <a:srgbClr val="00FFFF"/>
                </a:highlight>
              </a:rPr>
              <a:t>dominasi</a:t>
            </a:r>
            <a:r>
              <a:rPr lang="en-US" dirty="0">
                <a:highlight>
                  <a:srgbClr val="00FFFF"/>
                </a:highlight>
              </a:rPr>
              <a:t> Barat.</a:t>
            </a:r>
          </a:p>
          <a:p>
            <a:endParaRPr lang="en-US" dirty="0"/>
          </a:p>
        </p:txBody>
      </p:sp>
    </p:spTree>
    <p:extLst>
      <p:ext uri="{BB962C8B-B14F-4D97-AF65-F5344CB8AC3E}">
        <p14:creationId xmlns:p14="http://schemas.microsoft.com/office/powerpoint/2010/main" val="14676508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POLA BERPIKIR KELOMPOK RADIKAL</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pPr marL="0" indent="0">
              <a:buNone/>
            </a:pPr>
            <a:endParaRPr lang="en-US" b="1" dirty="0">
              <a:highlight>
                <a:srgbClr val="FFFF00"/>
              </a:highlight>
            </a:endParaRPr>
          </a:p>
          <a:p>
            <a:pPr marL="0" indent="0" algn="ctr">
              <a:buNone/>
            </a:pPr>
            <a:r>
              <a:rPr lang="en-US" b="1" dirty="0"/>
              <a:t>   </a:t>
            </a:r>
            <a:r>
              <a:rPr lang="en-US" b="1" dirty="0" err="1">
                <a:highlight>
                  <a:srgbClr val="C0C0C0"/>
                </a:highlight>
              </a:rPr>
              <a:t>Analisis</a:t>
            </a:r>
            <a:r>
              <a:rPr lang="en-US" b="1" dirty="0">
                <a:highlight>
                  <a:srgbClr val="C0C0C0"/>
                </a:highlight>
              </a:rPr>
              <a:t> </a:t>
            </a:r>
            <a:r>
              <a:rPr lang="en-US" b="1" i="1" dirty="0" err="1">
                <a:highlight>
                  <a:srgbClr val="C0C0C0"/>
                </a:highlight>
              </a:rPr>
              <a:t>Thoghut</a:t>
            </a:r>
            <a:endParaRPr lang="en-US" b="1" i="1" dirty="0">
              <a:highlight>
                <a:srgbClr val="C0C0C0"/>
              </a:highlight>
            </a:endParaRPr>
          </a:p>
          <a:p>
            <a:pPr algn="ctr"/>
            <a:endParaRPr lang="en-US" dirty="0"/>
          </a:p>
          <a:p>
            <a:pPr marL="0" indent="0" algn="ctr">
              <a:buNone/>
            </a:pPr>
            <a:r>
              <a:rPr lang="en-US" b="1" dirty="0"/>
              <a:t>   </a:t>
            </a:r>
          </a:p>
          <a:p>
            <a:pPr marL="0" indent="0" algn="ctr">
              <a:buNone/>
            </a:pPr>
            <a:r>
              <a:rPr lang="en-US" b="1" dirty="0" err="1">
                <a:highlight>
                  <a:srgbClr val="C0C0C0"/>
                </a:highlight>
              </a:rPr>
              <a:t>Ajakan</a:t>
            </a:r>
            <a:r>
              <a:rPr lang="en-US" b="1" dirty="0">
                <a:highlight>
                  <a:srgbClr val="C0C0C0"/>
                </a:highlight>
              </a:rPr>
              <a:t> </a:t>
            </a:r>
            <a:r>
              <a:rPr lang="en-US" b="1" i="1" dirty="0">
                <a:highlight>
                  <a:srgbClr val="C0C0C0"/>
                </a:highlight>
              </a:rPr>
              <a:t>Jihad</a:t>
            </a:r>
          </a:p>
          <a:p>
            <a:pPr algn="ctr"/>
            <a:endParaRPr lang="en-US" dirty="0"/>
          </a:p>
          <a:p>
            <a:pPr algn="ctr"/>
            <a:endParaRPr lang="en-US" dirty="0"/>
          </a:p>
          <a:p>
            <a:pPr marL="0" indent="0" algn="ctr">
              <a:buNone/>
            </a:pPr>
            <a:r>
              <a:rPr lang="en-US" b="1" dirty="0"/>
              <a:t>   </a:t>
            </a:r>
            <a:r>
              <a:rPr lang="en-US" b="1" dirty="0" err="1">
                <a:highlight>
                  <a:srgbClr val="C0C0C0"/>
                </a:highlight>
              </a:rPr>
              <a:t>Ajakan</a:t>
            </a:r>
            <a:r>
              <a:rPr lang="en-US" b="1" dirty="0">
                <a:highlight>
                  <a:srgbClr val="C0C0C0"/>
                </a:highlight>
              </a:rPr>
              <a:t> </a:t>
            </a:r>
            <a:r>
              <a:rPr lang="en-US" b="1" dirty="0" err="1">
                <a:highlight>
                  <a:srgbClr val="C0C0C0"/>
                </a:highlight>
              </a:rPr>
              <a:t>mendirikan</a:t>
            </a:r>
            <a:r>
              <a:rPr lang="en-US" b="1" dirty="0">
                <a:highlight>
                  <a:srgbClr val="C0C0C0"/>
                </a:highlight>
              </a:rPr>
              <a:t> </a:t>
            </a:r>
            <a:r>
              <a:rPr lang="en-US" b="1" i="1" dirty="0" err="1">
                <a:highlight>
                  <a:srgbClr val="C0C0C0"/>
                </a:highlight>
              </a:rPr>
              <a:t>khilafah</a:t>
            </a:r>
            <a:endParaRPr lang="en-US" b="1" i="1" dirty="0">
              <a:highlight>
                <a:srgbClr val="C0C0C0"/>
              </a:highlight>
            </a:endParaRPr>
          </a:p>
          <a:p>
            <a:pPr algn="ctr"/>
            <a:endParaRPr lang="en-US" dirty="0"/>
          </a:p>
        </p:txBody>
      </p:sp>
      <p:sp>
        <p:nvSpPr>
          <p:cNvPr id="4" name="Arrow: Down 3">
            <a:extLst>
              <a:ext uri="{FF2B5EF4-FFF2-40B4-BE49-F238E27FC236}">
                <a16:creationId xmlns:a16="http://schemas.microsoft.com/office/drawing/2014/main" id="{5AAD0F61-45DC-4E9A-B5B1-A2C3A592CDEE}"/>
              </a:ext>
            </a:extLst>
          </p:cNvPr>
          <p:cNvSpPr/>
          <p:nvPr/>
        </p:nvSpPr>
        <p:spPr bwMode="auto">
          <a:xfrm>
            <a:off x="4572000" y="2781300"/>
            <a:ext cx="484632" cy="8001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d-ID" sz="2400" b="0" i="0" u="none" strike="noStrike" cap="none" normalizeH="0" baseline="0">
              <a:ln>
                <a:noFill/>
              </a:ln>
              <a:solidFill>
                <a:schemeClr val="tx1"/>
              </a:solidFill>
              <a:effectLst/>
              <a:latin typeface="Times"/>
            </a:endParaRPr>
          </a:p>
        </p:txBody>
      </p:sp>
      <p:sp>
        <p:nvSpPr>
          <p:cNvPr id="5" name="Arrow: Down 4">
            <a:extLst>
              <a:ext uri="{FF2B5EF4-FFF2-40B4-BE49-F238E27FC236}">
                <a16:creationId xmlns:a16="http://schemas.microsoft.com/office/drawing/2014/main" id="{CCEE2ED1-ABF2-43EB-A9AD-DE2057D0C270}"/>
              </a:ext>
            </a:extLst>
          </p:cNvPr>
          <p:cNvSpPr/>
          <p:nvPr/>
        </p:nvSpPr>
        <p:spPr bwMode="auto">
          <a:xfrm>
            <a:off x="4599264" y="4038600"/>
            <a:ext cx="484632" cy="7620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d-ID" sz="2400" b="0" i="0" u="none" strike="noStrike" cap="none" normalizeH="0" baseline="0">
              <a:ln>
                <a:noFill/>
              </a:ln>
              <a:solidFill>
                <a:schemeClr val="tx1"/>
              </a:solidFill>
              <a:effectLst/>
              <a:latin typeface="Times"/>
            </a:endParaRPr>
          </a:p>
        </p:txBody>
      </p:sp>
    </p:spTree>
    <p:extLst>
      <p:ext uri="{BB962C8B-B14F-4D97-AF65-F5344CB8AC3E}">
        <p14:creationId xmlns:p14="http://schemas.microsoft.com/office/powerpoint/2010/main" val="23987440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FILM FITNA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a:xfrm>
            <a:off x="685800" y="1981200"/>
            <a:ext cx="4343400" cy="3886200"/>
          </a:xfrm>
        </p:spPr>
        <p:txBody>
          <a:bodyPr/>
          <a:lstStyle/>
          <a:p>
            <a:pPr marL="0" indent="0">
              <a:buNone/>
            </a:pPr>
            <a:r>
              <a:rPr lang="en-US" dirty="0" err="1"/>
              <a:t>Begitu</a:t>
            </a:r>
            <a:r>
              <a:rPr lang="en-US" dirty="0"/>
              <a:t> </a:t>
            </a:r>
            <a:r>
              <a:rPr lang="en-US" dirty="0" err="1"/>
              <a:t>dahsyadnya</a:t>
            </a:r>
            <a:r>
              <a:rPr lang="en-US" dirty="0"/>
              <a:t> </a:t>
            </a:r>
            <a:r>
              <a:rPr lang="en-US" dirty="0" err="1"/>
              <a:t>gambaran</a:t>
            </a:r>
            <a:r>
              <a:rPr lang="en-US" dirty="0"/>
              <a:t> film “</a:t>
            </a:r>
            <a:r>
              <a:rPr lang="en-US" dirty="0" err="1"/>
              <a:t>Fitna</a:t>
            </a:r>
            <a:r>
              <a:rPr lang="en-US" dirty="0"/>
              <a:t>” </a:t>
            </a:r>
            <a:r>
              <a:rPr lang="en-US" dirty="0" err="1"/>
              <a:t>ini</a:t>
            </a:r>
            <a:r>
              <a:rPr lang="en-US" dirty="0"/>
              <a:t>, </a:t>
            </a:r>
            <a:r>
              <a:rPr lang="en-US" dirty="0" err="1"/>
              <a:t>sehingga</a:t>
            </a:r>
            <a:r>
              <a:rPr lang="en-US" dirty="0"/>
              <a:t> </a:t>
            </a:r>
            <a:r>
              <a:rPr lang="en-US" dirty="0" err="1">
                <a:highlight>
                  <a:srgbClr val="FFFF00"/>
                </a:highlight>
              </a:rPr>
              <a:t>sungguh-sungguh</a:t>
            </a:r>
            <a:r>
              <a:rPr lang="en-US" dirty="0">
                <a:highlight>
                  <a:srgbClr val="FFFF00"/>
                </a:highlight>
              </a:rPr>
              <a:t> </a:t>
            </a:r>
            <a:r>
              <a:rPr lang="en-US" dirty="0" err="1">
                <a:highlight>
                  <a:srgbClr val="FFFF00"/>
                </a:highlight>
              </a:rPr>
              <a:t>bisa</a:t>
            </a:r>
            <a:r>
              <a:rPr lang="en-US" dirty="0">
                <a:highlight>
                  <a:srgbClr val="FFFF00"/>
                </a:highlight>
              </a:rPr>
              <a:t> </a:t>
            </a:r>
            <a:r>
              <a:rPr lang="en-US" dirty="0" err="1">
                <a:highlight>
                  <a:srgbClr val="FFFF00"/>
                </a:highlight>
              </a:rPr>
              <a:t>memunculkan</a:t>
            </a:r>
            <a:r>
              <a:rPr lang="en-US" dirty="0">
                <a:highlight>
                  <a:srgbClr val="FFFF00"/>
                </a:highlight>
              </a:rPr>
              <a:t> </a:t>
            </a:r>
            <a:r>
              <a:rPr lang="en-US" b="1" dirty="0">
                <a:highlight>
                  <a:srgbClr val="FFFF00"/>
                </a:highlight>
              </a:rPr>
              <a:t>fitnah</a:t>
            </a:r>
            <a:r>
              <a:rPr lang="en-US" dirty="0">
                <a:highlight>
                  <a:srgbClr val="FFFF00"/>
                </a:highlight>
              </a:rPr>
              <a:t> </a:t>
            </a:r>
            <a:r>
              <a:rPr lang="en-US" dirty="0" err="1">
                <a:highlight>
                  <a:srgbClr val="FFFF00"/>
                </a:highlight>
              </a:rPr>
              <a:t>terhadap</a:t>
            </a:r>
            <a:r>
              <a:rPr lang="en-US" dirty="0">
                <a:highlight>
                  <a:srgbClr val="FFFF00"/>
                </a:highlight>
              </a:rPr>
              <a:t> Islam</a:t>
            </a:r>
            <a:r>
              <a:rPr lang="en-US" dirty="0"/>
              <a:t>. </a:t>
            </a:r>
            <a:r>
              <a:rPr lang="en-US" dirty="0" err="1"/>
              <a:t>Begitu</a:t>
            </a:r>
            <a:r>
              <a:rPr lang="en-US" dirty="0"/>
              <a:t> </a:t>
            </a:r>
            <a:r>
              <a:rPr lang="en-US" dirty="0" err="1"/>
              <a:t>seriusnya</a:t>
            </a:r>
            <a:r>
              <a:rPr lang="en-US" dirty="0"/>
              <a:t> </a:t>
            </a:r>
            <a:r>
              <a:rPr lang="en-US" dirty="0" err="1"/>
              <a:t>masalah</a:t>
            </a:r>
            <a:r>
              <a:rPr lang="en-US" dirty="0"/>
              <a:t> </a:t>
            </a:r>
            <a:r>
              <a:rPr lang="en-US" dirty="0" err="1"/>
              <a:t>ini</a:t>
            </a:r>
            <a:r>
              <a:rPr lang="en-US" dirty="0"/>
              <a:t>, </a:t>
            </a:r>
            <a:r>
              <a:rPr lang="en-US" dirty="0" err="1"/>
              <a:t>Seorang</a:t>
            </a:r>
            <a:r>
              <a:rPr lang="en-US" dirty="0"/>
              <a:t> </a:t>
            </a:r>
            <a:r>
              <a:rPr lang="en-US" dirty="0" err="1"/>
              <a:t>profesor</a:t>
            </a:r>
            <a:r>
              <a:rPr lang="en-US" dirty="0"/>
              <a:t> </a:t>
            </a:r>
            <a:r>
              <a:rPr lang="en-US" dirty="0" err="1"/>
              <a:t>ahli</a:t>
            </a:r>
            <a:r>
              <a:rPr lang="en-US" dirty="0"/>
              <a:t> Tafsir </a:t>
            </a:r>
            <a:r>
              <a:rPr lang="en-US" dirty="0" err="1"/>
              <a:t>Alquran</a:t>
            </a:r>
            <a:r>
              <a:rPr lang="en-US" dirty="0"/>
              <a:t> paling </a:t>
            </a:r>
            <a:r>
              <a:rPr lang="en-US" dirty="0" err="1"/>
              <a:t>terkemuka</a:t>
            </a:r>
            <a:r>
              <a:rPr lang="en-US" dirty="0"/>
              <a:t> di Indonesia, </a:t>
            </a:r>
            <a:r>
              <a:rPr lang="en-US" b="1" dirty="0"/>
              <a:t>Prof. Dr. Quraish Shihab</a:t>
            </a:r>
            <a:r>
              <a:rPr lang="en-US" dirty="0"/>
              <a:t> </a:t>
            </a:r>
            <a:r>
              <a:rPr lang="en-US" dirty="0" err="1"/>
              <a:t>menulis</a:t>
            </a:r>
            <a:r>
              <a:rPr lang="en-US" dirty="0"/>
              <a:t> </a:t>
            </a:r>
            <a:r>
              <a:rPr lang="en-US" dirty="0" err="1"/>
              <a:t>sebuah</a:t>
            </a:r>
            <a:r>
              <a:rPr lang="en-US" dirty="0"/>
              <a:t> </a:t>
            </a:r>
            <a:r>
              <a:rPr lang="en-US" dirty="0" err="1"/>
              <a:t>buku</a:t>
            </a:r>
            <a:r>
              <a:rPr lang="en-US" dirty="0"/>
              <a:t> </a:t>
            </a:r>
            <a:r>
              <a:rPr lang="en-US" dirty="0" err="1"/>
              <a:t>menanggapi</a:t>
            </a:r>
            <a:r>
              <a:rPr lang="en-US" dirty="0"/>
              <a:t> </a:t>
            </a:r>
            <a:r>
              <a:rPr lang="en-US" dirty="0" err="1"/>
              <a:t>penafsiran</a:t>
            </a:r>
            <a:r>
              <a:rPr lang="en-US" dirty="0"/>
              <a:t> yang </a:t>
            </a:r>
            <a:r>
              <a:rPr lang="en-US" dirty="0" err="1"/>
              <a:t>bisa</a:t>
            </a:r>
            <a:r>
              <a:rPr lang="en-US" dirty="0"/>
              <a:t> </a:t>
            </a:r>
            <a:r>
              <a:rPr lang="en-US" dirty="0" err="1"/>
              <a:t>muncul</a:t>
            </a:r>
            <a:r>
              <a:rPr lang="en-US" dirty="0"/>
              <a:t> </a:t>
            </a:r>
            <a:r>
              <a:rPr lang="en-US" dirty="0" err="1"/>
              <a:t>akibat</a:t>
            </a:r>
            <a:r>
              <a:rPr lang="en-US" dirty="0"/>
              <a:t> film </a:t>
            </a:r>
            <a:r>
              <a:rPr lang="en-US" dirty="0" err="1"/>
              <a:t>ini</a:t>
            </a:r>
            <a:r>
              <a:rPr lang="en-US" dirty="0"/>
              <a:t>.</a:t>
            </a:r>
          </a:p>
          <a:p>
            <a:pPr marL="0" indent="0">
              <a:buNone/>
            </a:pPr>
            <a:r>
              <a:rPr lang="en-US" sz="1600" dirty="0" err="1">
                <a:highlight>
                  <a:srgbClr val="00FF00"/>
                </a:highlight>
              </a:rPr>
              <a:t>Ebooknya</a:t>
            </a:r>
            <a:r>
              <a:rPr lang="en-US" sz="1600" dirty="0">
                <a:highlight>
                  <a:srgbClr val="00FF00"/>
                </a:highlight>
              </a:rPr>
              <a:t> </a:t>
            </a:r>
            <a:r>
              <a:rPr lang="en-US" sz="1600" dirty="0" err="1">
                <a:highlight>
                  <a:srgbClr val="00FF00"/>
                </a:highlight>
              </a:rPr>
              <a:t>lihat</a:t>
            </a:r>
            <a:r>
              <a:rPr lang="en-US" sz="1600" dirty="0">
                <a:highlight>
                  <a:srgbClr val="00FF00"/>
                </a:highlight>
              </a:rPr>
              <a:t>: https://luk.staff.ugm.ac.id/kmi/islam/Quraish/gapai/AyatAyatFitna.pdf</a:t>
            </a:r>
          </a:p>
          <a:p>
            <a:endParaRPr lang="en-US" dirty="0"/>
          </a:p>
        </p:txBody>
      </p:sp>
      <p:pic>
        <p:nvPicPr>
          <p:cNvPr id="4098" name="Picture 2" descr="Image result for film fitna Quraish Shiha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0" y="1981200"/>
            <a:ext cx="3028950" cy="4381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69735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MODERASI BERAGAMA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a:xfrm>
            <a:off x="685800" y="1981200"/>
            <a:ext cx="4343400" cy="3886200"/>
          </a:xfrm>
        </p:spPr>
        <p:txBody>
          <a:bodyPr/>
          <a:lstStyle/>
          <a:p>
            <a:pPr marL="0" indent="0">
              <a:buNone/>
            </a:pPr>
            <a:r>
              <a:rPr lang="en-US" dirty="0"/>
              <a:t>Prof. Dr. Quraish Shihab juga </a:t>
            </a:r>
            <a:r>
              <a:rPr lang="en-US" dirty="0" err="1"/>
              <a:t>menulis</a:t>
            </a:r>
            <a:r>
              <a:rPr lang="en-US" dirty="0"/>
              <a:t> </a:t>
            </a:r>
            <a:r>
              <a:rPr lang="en-US" dirty="0" err="1"/>
              <a:t>buku</a:t>
            </a:r>
            <a:r>
              <a:rPr lang="en-US" dirty="0"/>
              <a:t> </a:t>
            </a:r>
            <a:r>
              <a:rPr lang="en-US" b="1" dirty="0" err="1">
                <a:solidFill>
                  <a:srgbClr val="00B0F0"/>
                </a:solidFill>
              </a:rPr>
              <a:t>tentang</a:t>
            </a:r>
            <a:r>
              <a:rPr lang="en-US" b="1" dirty="0">
                <a:solidFill>
                  <a:srgbClr val="00B0F0"/>
                </a:solidFill>
              </a:rPr>
              <a:t> </a:t>
            </a:r>
            <a:r>
              <a:rPr lang="en-US" b="1" dirty="0" err="1">
                <a:solidFill>
                  <a:srgbClr val="00B0F0"/>
                </a:solidFill>
              </a:rPr>
              <a:t>moderasi</a:t>
            </a:r>
            <a:r>
              <a:rPr lang="en-US" b="1" dirty="0">
                <a:solidFill>
                  <a:srgbClr val="00B0F0"/>
                </a:solidFill>
              </a:rPr>
              <a:t> </a:t>
            </a:r>
            <a:r>
              <a:rPr lang="en-US" b="1" dirty="0" err="1">
                <a:solidFill>
                  <a:srgbClr val="00B0F0"/>
                </a:solidFill>
              </a:rPr>
              <a:t>beragama</a:t>
            </a:r>
            <a:r>
              <a:rPr lang="en-US" dirty="0"/>
              <a:t> yang </a:t>
            </a:r>
            <a:r>
              <a:rPr lang="en-US" dirty="0" err="1"/>
              <a:t>disebutnya</a:t>
            </a:r>
            <a:r>
              <a:rPr lang="en-US" dirty="0"/>
              <a:t> </a:t>
            </a:r>
            <a:r>
              <a:rPr lang="en-US" b="1" dirty="0">
                <a:solidFill>
                  <a:srgbClr val="00B0F0"/>
                </a:solidFill>
              </a:rPr>
              <a:t>“</a:t>
            </a:r>
            <a:r>
              <a:rPr lang="en-US" b="1" dirty="0" err="1">
                <a:solidFill>
                  <a:srgbClr val="00B0F0"/>
                </a:solidFill>
              </a:rPr>
              <a:t>Wasathiyyah</a:t>
            </a:r>
            <a:r>
              <a:rPr lang="en-US" b="1" dirty="0">
                <a:solidFill>
                  <a:srgbClr val="00B0F0"/>
                </a:solidFill>
              </a:rPr>
              <a:t>” </a:t>
            </a:r>
            <a:r>
              <a:rPr lang="en-US" dirty="0" err="1"/>
              <a:t>sebagai</a:t>
            </a:r>
            <a:r>
              <a:rPr lang="en-US" dirty="0"/>
              <a:t> </a:t>
            </a:r>
            <a:r>
              <a:rPr lang="en-US" dirty="0" err="1"/>
              <a:t>kontra</a:t>
            </a:r>
            <a:r>
              <a:rPr lang="en-US" dirty="0"/>
              <a:t> </a:t>
            </a:r>
            <a:r>
              <a:rPr lang="en-US" dirty="0" err="1"/>
              <a:t>narasi</a:t>
            </a:r>
            <a:r>
              <a:rPr lang="en-US" dirty="0"/>
              <a:t> Islam yang </a:t>
            </a:r>
            <a:r>
              <a:rPr lang="en-US" dirty="0" err="1"/>
              <a:t>radikal</a:t>
            </a:r>
            <a:r>
              <a:rPr lang="en-US" dirty="0"/>
              <a:t> (</a:t>
            </a:r>
            <a:r>
              <a:rPr lang="en-US" dirty="0" err="1"/>
              <a:t>ektremisme</a:t>
            </a:r>
            <a:r>
              <a:rPr lang="en-US" dirty="0"/>
              <a:t> </a:t>
            </a:r>
            <a:r>
              <a:rPr lang="en-US" dirty="0" err="1"/>
              <a:t>kekerasan</a:t>
            </a:r>
            <a:r>
              <a:rPr lang="en-US" dirty="0"/>
              <a:t>)</a:t>
            </a:r>
          </a:p>
        </p:txBody>
      </p:sp>
      <p:pic>
        <p:nvPicPr>
          <p:cNvPr id="1026" name="Picture 2" descr="Buku Wasathiyyah: Wawasan Islam Tentang Moderasi Beragama | Bukukita">
            <a:extLst>
              <a:ext uri="{FF2B5EF4-FFF2-40B4-BE49-F238E27FC236}">
                <a16:creationId xmlns:a16="http://schemas.microsoft.com/office/drawing/2014/main" id="{22A87E57-42F2-47B5-873C-D4C2D7FB89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2484" y="1752600"/>
            <a:ext cx="3255716"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8081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PERSOALAN HERMENEUTIKA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en-US" dirty="0" err="1"/>
              <a:t>Terhadap</a:t>
            </a:r>
            <a:r>
              <a:rPr lang="en-US" dirty="0"/>
              <a:t> </a:t>
            </a:r>
            <a:r>
              <a:rPr lang="en-US" dirty="0" err="1"/>
              <a:t>ayat-ayat</a:t>
            </a:r>
            <a:r>
              <a:rPr lang="en-US" dirty="0"/>
              <a:t> yang </a:t>
            </a:r>
            <a:r>
              <a:rPr lang="en-US" dirty="0" err="1"/>
              <a:t>mengesankan</a:t>
            </a:r>
            <a:r>
              <a:rPr lang="en-US" dirty="0"/>
              <a:t> </a:t>
            </a:r>
            <a:r>
              <a:rPr lang="en-US" dirty="0" err="1"/>
              <a:t>dorongan</a:t>
            </a:r>
            <a:r>
              <a:rPr lang="en-US" dirty="0"/>
              <a:t> Kitab </a:t>
            </a:r>
            <a:r>
              <a:rPr lang="en-US" dirty="0" err="1"/>
              <a:t>Suci</a:t>
            </a:r>
            <a:r>
              <a:rPr lang="en-US" dirty="0"/>
              <a:t> (</a:t>
            </a:r>
            <a:r>
              <a:rPr lang="en-US" dirty="0" err="1"/>
              <a:t>Tuhan</a:t>
            </a:r>
            <a:r>
              <a:rPr lang="en-US" dirty="0"/>
              <a:t>) pada </a:t>
            </a:r>
            <a:r>
              <a:rPr lang="en-US" dirty="0" err="1"/>
              <a:t>kekerasan</a:t>
            </a:r>
            <a:r>
              <a:rPr lang="en-US" dirty="0"/>
              <a:t> </a:t>
            </a:r>
            <a:r>
              <a:rPr lang="en-US" dirty="0" err="1"/>
              <a:t>ini</a:t>
            </a:r>
            <a:r>
              <a:rPr lang="en-US" dirty="0"/>
              <a:t>, para ulama </a:t>
            </a:r>
            <a:r>
              <a:rPr lang="en-US" dirty="0" err="1"/>
              <a:t>sejak</a:t>
            </a:r>
            <a:r>
              <a:rPr lang="en-US" dirty="0"/>
              <a:t> zaman </a:t>
            </a:r>
            <a:r>
              <a:rPr lang="en-US" dirty="0" err="1"/>
              <a:t>klasik</a:t>
            </a:r>
            <a:r>
              <a:rPr lang="en-US" dirty="0"/>
              <a:t> </a:t>
            </a:r>
            <a:r>
              <a:rPr lang="en-US" dirty="0" err="1"/>
              <a:t>telah</a:t>
            </a:r>
            <a:r>
              <a:rPr lang="en-US" dirty="0"/>
              <a:t> </a:t>
            </a:r>
            <a:r>
              <a:rPr lang="en-US" dirty="0" err="1"/>
              <a:t>mengembangkan</a:t>
            </a:r>
            <a:r>
              <a:rPr lang="en-US" dirty="0"/>
              <a:t> </a:t>
            </a:r>
            <a:r>
              <a:rPr lang="en-US" dirty="0" err="1"/>
              <a:t>sejenis</a:t>
            </a:r>
            <a:r>
              <a:rPr lang="en-US" dirty="0"/>
              <a:t> </a:t>
            </a:r>
            <a:r>
              <a:rPr lang="en-US" b="1" dirty="0" err="1"/>
              <a:t>hermeneutika</a:t>
            </a:r>
            <a:r>
              <a:rPr lang="en-US" b="1" dirty="0"/>
              <a:t> </a:t>
            </a:r>
            <a:r>
              <a:rPr lang="en-US" b="1" dirty="0" err="1"/>
              <a:t>klasik</a:t>
            </a:r>
            <a:r>
              <a:rPr lang="en-US" b="1" dirty="0"/>
              <a:t> Islam </a:t>
            </a:r>
            <a:r>
              <a:rPr lang="en-US" dirty="0"/>
              <a:t>(</a:t>
            </a:r>
            <a:r>
              <a:rPr lang="en-US" dirty="0" err="1"/>
              <a:t>Ilmu</a:t>
            </a:r>
            <a:r>
              <a:rPr lang="en-US" dirty="0"/>
              <a:t> </a:t>
            </a:r>
            <a:r>
              <a:rPr lang="en-US" i="1" dirty="0"/>
              <a:t>Tafsir</a:t>
            </a:r>
            <a:r>
              <a:rPr lang="en-US" dirty="0"/>
              <a:t> dan </a:t>
            </a:r>
            <a:r>
              <a:rPr lang="en-US" i="1" dirty="0" err="1"/>
              <a:t>Ta`wil</a:t>
            </a:r>
            <a:r>
              <a:rPr lang="en-US" dirty="0"/>
              <a:t>) </a:t>
            </a:r>
            <a:r>
              <a:rPr lang="en-US" dirty="0" err="1">
                <a:highlight>
                  <a:srgbClr val="FFFF00"/>
                </a:highlight>
              </a:rPr>
              <a:t>untuk</a:t>
            </a:r>
            <a:r>
              <a:rPr lang="en-US" dirty="0">
                <a:highlight>
                  <a:srgbClr val="FFFF00"/>
                </a:highlight>
              </a:rPr>
              <a:t> </a:t>
            </a:r>
            <a:r>
              <a:rPr lang="en-US" dirty="0" err="1">
                <a:highlight>
                  <a:srgbClr val="FFFF00"/>
                </a:highlight>
              </a:rPr>
              <a:t>memahami</a:t>
            </a:r>
            <a:r>
              <a:rPr lang="en-US" dirty="0">
                <a:highlight>
                  <a:srgbClr val="FFFF00"/>
                </a:highlight>
              </a:rPr>
              <a:t> </a:t>
            </a:r>
            <a:r>
              <a:rPr lang="en-US" dirty="0" err="1">
                <a:highlight>
                  <a:srgbClr val="FFFF00"/>
                </a:highlight>
              </a:rPr>
              <a:t>makna</a:t>
            </a:r>
            <a:r>
              <a:rPr lang="en-US" dirty="0">
                <a:highlight>
                  <a:srgbClr val="FFFF00"/>
                </a:highlight>
              </a:rPr>
              <a:t> </a:t>
            </a:r>
            <a:r>
              <a:rPr lang="en-US" dirty="0" err="1">
                <a:highlight>
                  <a:srgbClr val="FFFF00"/>
                </a:highlight>
              </a:rPr>
              <a:t>ayat-ayat</a:t>
            </a:r>
            <a:r>
              <a:rPr lang="en-US" dirty="0">
                <a:highlight>
                  <a:srgbClr val="FFFF00"/>
                </a:highlight>
              </a:rPr>
              <a:t> </a:t>
            </a:r>
            <a:r>
              <a:rPr lang="en-US" dirty="0" err="1">
                <a:highlight>
                  <a:srgbClr val="FFFF00"/>
                </a:highlight>
              </a:rPr>
              <a:t>ini</a:t>
            </a:r>
            <a:r>
              <a:rPr lang="en-US" dirty="0">
                <a:highlight>
                  <a:srgbClr val="FFFF00"/>
                </a:highlight>
              </a:rPr>
              <a:t>, dan </a:t>
            </a:r>
            <a:r>
              <a:rPr lang="en-US" dirty="0" err="1">
                <a:highlight>
                  <a:srgbClr val="FFFF00"/>
                </a:highlight>
              </a:rPr>
              <a:t>membangun</a:t>
            </a:r>
            <a:r>
              <a:rPr lang="en-US" dirty="0">
                <a:highlight>
                  <a:srgbClr val="FFFF00"/>
                </a:highlight>
              </a:rPr>
              <a:t> </a:t>
            </a:r>
            <a:r>
              <a:rPr lang="en-US" dirty="0" err="1">
                <a:highlight>
                  <a:srgbClr val="FFFF00"/>
                </a:highlight>
              </a:rPr>
              <a:t>pemahaman</a:t>
            </a:r>
            <a:r>
              <a:rPr lang="en-US" dirty="0">
                <a:highlight>
                  <a:srgbClr val="FFFF00"/>
                </a:highlight>
              </a:rPr>
              <a:t> </a:t>
            </a:r>
            <a:r>
              <a:rPr lang="en-US" dirty="0" err="1">
                <a:highlight>
                  <a:srgbClr val="FFFF00"/>
                </a:highlight>
              </a:rPr>
              <a:t>keagamaan</a:t>
            </a:r>
            <a:r>
              <a:rPr lang="en-US" dirty="0">
                <a:highlight>
                  <a:srgbClr val="FFFF00"/>
                </a:highlight>
              </a:rPr>
              <a:t> yang </a:t>
            </a:r>
            <a:r>
              <a:rPr lang="en-US" dirty="0" err="1">
                <a:highlight>
                  <a:srgbClr val="FFFF00"/>
                </a:highlight>
              </a:rPr>
              <a:t>moderat</a:t>
            </a:r>
            <a:r>
              <a:rPr lang="en-US" dirty="0">
                <a:highlight>
                  <a:srgbClr val="FFFF00"/>
                </a:highlight>
              </a:rPr>
              <a:t>. </a:t>
            </a:r>
            <a:r>
              <a:rPr lang="en-US" dirty="0" err="1"/>
              <a:t>Beberapa</a:t>
            </a:r>
            <a:r>
              <a:rPr lang="en-US" dirty="0"/>
              <a:t> </a:t>
            </a:r>
            <a:r>
              <a:rPr lang="en-US" dirty="0" err="1"/>
              <a:t>bisa</a:t>
            </a:r>
            <a:r>
              <a:rPr lang="en-US" dirty="0"/>
              <a:t> </a:t>
            </a:r>
            <a:r>
              <a:rPr lang="en-US" dirty="0" err="1"/>
              <a:t>disebut</a:t>
            </a:r>
            <a:r>
              <a:rPr lang="en-US" dirty="0"/>
              <a:t> di </a:t>
            </a:r>
            <a:r>
              <a:rPr lang="en-US" dirty="0" err="1"/>
              <a:t>sini</a:t>
            </a:r>
            <a:r>
              <a:rPr lang="en-US" dirty="0"/>
              <a:t>:</a:t>
            </a:r>
          </a:p>
          <a:p>
            <a:endParaRPr lang="en-US" dirty="0"/>
          </a:p>
          <a:p>
            <a:r>
              <a:rPr lang="en-US" b="1" dirty="0" err="1"/>
              <a:t>Dampak</a:t>
            </a:r>
            <a:r>
              <a:rPr lang="en-US" b="1" dirty="0"/>
              <a:t> </a:t>
            </a:r>
            <a:r>
              <a:rPr lang="en-US" b="1" dirty="0" err="1"/>
              <a:t>Penafsiran</a:t>
            </a:r>
            <a:r>
              <a:rPr lang="en-US" b="1" dirty="0"/>
              <a:t> </a:t>
            </a:r>
            <a:r>
              <a:rPr lang="en-US" b="1" dirty="0" err="1"/>
              <a:t>Tekstual</a:t>
            </a:r>
            <a:endParaRPr lang="en-US" b="1" dirty="0"/>
          </a:p>
          <a:p>
            <a:r>
              <a:rPr lang="en-US" b="1" i="1" dirty="0" err="1"/>
              <a:t>Asbâb</a:t>
            </a:r>
            <a:r>
              <a:rPr lang="en-US" b="1" i="1" dirty="0"/>
              <a:t> al-</a:t>
            </a:r>
            <a:r>
              <a:rPr lang="en-US" b="1" i="1" dirty="0" err="1"/>
              <a:t>Nuzûl</a:t>
            </a:r>
            <a:endParaRPr lang="en-US" b="1" i="1" dirty="0"/>
          </a:p>
          <a:p>
            <a:r>
              <a:rPr lang="en-US" b="1" i="1" dirty="0" err="1"/>
              <a:t>Nâsikh-Mansûkh</a:t>
            </a:r>
            <a:endParaRPr lang="en-US" b="1" i="1" dirty="0"/>
          </a:p>
          <a:p>
            <a:pPr marL="0" indent="0">
              <a:buNone/>
            </a:pPr>
            <a:endParaRPr lang="en-US" dirty="0"/>
          </a:p>
          <a:p>
            <a:endParaRPr lang="en-US" dirty="0"/>
          </a:p>
        </p:txBody>
      </p:sp>
    </p:spTree>
    <p:extLst>
      <p:ext uri="{BB962C8B-B14F-4D97-AF65-F5344CB8AC3E}">
        <p14:creationId xmlns:p14="http://schemas.microsoft.com/office/powerpoint/2010/main" val="11133493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PERSOALAN HERMENEUTIKA</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pPr marL="0" indent="0">
              <a:buNone/>
            </a:pPr>
            <a:endParaRPr lang="en-US" dirty="0">
              <a:latin typeface="Times" panose="02020603050405020304" pitchFamily="18" charset="0"/>
              <a:cs typeface="Times" panose="02020603050405020304" pitchFamily="18" charset="0"/>
            </a:endParaRPr>
          </a:p>
          <a:p>
            <a:r>
              <a:rPr lang="en-US" b="1" i="1" dirty="0" err="1"/>
              <a:t>Makkîyah</a:t>
            </a:r>
            <a:r>
              <a:rPr lang="en-US" b="1" i="1" dirty="0"/>
              <a:t> </a:t>
            </a:r>
            <a:r>
              <a:rPr lang="en-US" b="1" i="1" dirty="0" err="1"/>
              <a:t>dan</a:t>
            </a:r>
            <a:r>
              <a:rPr lang="en-US" b="1" i="1" dirty="0"/>
              <a:t> </a:t>
            </a:r>
            <a:r>
              <a:rPr lang="en-US" b="1" i="1" dirty="0" err="1"/>
              <a:t>Madanîyah</a:t>
            </a:r>
            <a:endParaRPr lang="en-US" b="1" i="1" dirty="0"/>
          </a:p>
          <a:p>
            <a:r>
              <a:rPr lang="en-US" dirty="0" err="1"/>
              <a:t>Teori</a:t>
            </a:r>
            <a:r>
              <a:rPr lang="en-US" dirty="0"/>
              <a:t> </a:t>
            </a:r>
            <a:r>
              <a:rPr lang="en-US" b="1" i="1" dirty="0" err="1"/>
              <a:t>Ta’wîl</a:t>
            </a:r>
            <a:endParaRPr lang="en-US" b="1" i="1" dirty="0"/>
          </a:p>
          <a:p>
            <a:r>
              <a:rPr lang="en-US" b="1" i="1" dirty="0" err="1"/>
              <a:t>Muhkamât</a:t>
            </a:r>
            <a:r>
              <a:rPr lang="en-US" b="1" i="1" dirty="0"/>
              <a:t> </a:t>
            </a:r>
            <a:r>
              <a:rPr lang="en-US" b="1" i="1" dirty="0" err="1"/>
              <a:t>dan</a:t>
            </a:r>
            <a:r>
              <a:rPr lang="en-US" b="1" i="1" dirty="0"/>
              <a:t> </a:t>
            </a:r>
            <a:r>
              <a:rPr lang="en-US" b="1" i="1" dirty="0" err="1"/>
              <a:t>Mutasyâbihât</a:t>
            </a:r>
            <a:endParaRPr lang="en-US" b="1" i="1" dirty="0"/>
          </a:p>
          <a:p>
            <a:r>
              <a:rPr lang="en-US" dirty="0" err="1"/>
              <a:t>Penggunaan</a:t>
            </a:r>
            <a:r>
              <a:rPr lang="en-US" dirty="0"/>
              <a:t> </a:t>
            </a:r>
            <a:r>
              <a:rPr lang="en-US" b="1" dirty="0" err="1"/>
              <a:t>Hermeneutika</a:t>
            </a:r>
            <a:r>
              <a:rPr lang="en-US" b="1" dirty="0"/>
              <a:t> Modern</a:t>
            </a:r>
            <a:r>
              <a:rPr lang="en-US" dirty="0"/>
              <a:t>,</a:t>
            </a:r>
          </a:p>
          <a:p>
            <a:pPr marL="0" indent="0">
              <a:buNone/>
            </a:pPr>
            <a:r>
              <a:rPr lang="en-US" dirty="0"/>
              <a:t>	dan </a:t>
            </a:r>
            <a:r>
              <a:rPr lang="en-US" dirty="0" err="1"/>
              <a:t>tradisi</a:t>
            </a:r>
            <a:r>
              <a:rPr lang="en-US" dirty="0"/>
              <a:t> </a:t>
            </a:r>
            <a:r>
              <a:rPr lang="en-US" dirty="0" err="1"/>
              <a:t>kritik</a:t>
            </a:r>
            <a:r>
              <a:rPr lang="en-US" dirty="0"/>
              <a:t> kitab </a:t>
            </a:r>
            <a:r>
              <a:rPr lang="en-US" dirty="0" err="1"/>
              <a:t>suci</a:t>
            </a:r>
            <a:r>
              <a:rPr lang="en-US" dirty="0"/>
              <a:t>, </a:t>
            </a:r>
          </a:p>
          <a:p>
            <a:pPr marL="0" indent="0">
              <a:buNone/>
            </a:pPr>
            <a:r>
              <a:rPr lang="en-US" dirty="0"/>
              <a:t>	</a:t>
            </a:r>
            <a:r>
              <a:rPr lang="en-US" dirty="0" err="1"/>
              <a:t>misalnya</a:t>
            </a:r>
            <a:r>
              <a:rPr lang="en-US" dirty="0"/>
              <a:t> yang </a:t>
            </a:r>
            <a:r>
              <a:rPr lang="en-US" dirty="0" err="1"/>
              <a:t>dilakukan</a:t>
            </a:r>
            <a:r>
              <a:rPr lang="en-US" dirty="0"/>
              <a:t> oleh</a:t>
            </a:r>
          </a:p>
          <a:p>
            <a:pPr marL="0" indent="0">
              <a:buNone/>
            </a:pPr>
            <a:r>
              <a:rPr lang="en-US" dirty="0"/>
              <a:t>	</a:t>
            </a:r>
            <a:r>
              <a:rPr lang="en-US" b="1" dirty="0" err="1"/>
              <a:t>Mun’im</a:t>
            </a:r>
            <a:r>
              <a:rPr lang="en-US" b="1" dirty="0"/>
              <a:t> A. </a:t>
            </a:r>
            <a:r>
              <a:rPr lang="en-US" b="1" dirty="0" err="1"/>
              <a:t>Sirry</a:t>
            </a:r>
            <a:r>
              <a:rPr lang="en-US" dirty="0"/>
              <a:t>.</a:t>
            </a:r>
          </a:p>
          <a:p>
            <a:endParaRPr lang="en-US" dirty="0"/>
          </a:p>
          <a:p>
            <a:endParaRPr lang="en-US" dirty="0"/>
          </a:p>
          <a:p>
            <a:endParaRPr lang="en-US" dirty="0"/>
          </a:p>
        </p:txBody>
      </p:sp>
      <p:pic>
        <p:nvPicPr>
          <p:cNvPr id="6146" name="Picture 2" descr="Image result for scriptural polemics the quran and other religions pd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981200"/>
            <a:ext cx="2857500" cy="4302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68190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TUHAN DAN NIRKEKERASAN</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pPr marL="0" indent="0">
              <a:buNone/>
            </a:pPr>
            <a:r>
              <a:rPr lang="en-US" dirty="0" err="1"/>
              <a:t>Kalau</a:t>
            </a:r>
            <a:r>
              <a:rPr lang="en-US" dirty="0"/>
              <a:t> </a:t>
            </a:r>
            <a:r>
              <a:rPr lang="en-US" dirty="0" err="1"/>
              <a:t>Kitab</a:t>
            </a:r>
            <a:r>
              <a:rPr lang="en-US" dirty="0"/>
              <a:t> </a:t>
            </a:r>
            <a:r>
              <a:rPr lang="en-US" dirty="0" err="1"/>
              <a:t>Suci</a:t>
            </a:r>
            <a:r>
              <a:rPr lang="en-US" dirty="0"/>
              <a:t> </a:t>
            </a:r>
            <a:r>
              <a:rPr lang="en-US" dirty="0" err="1"/>
              <a:t>bisa</a:t>
            </a:r>
            <a:r>
              <a:rPr lang="en-US" dirty="0"/>
              <a:t> </a:t>
            </a:r>
            <a:r>
              <a:rPr lang="en-US" dirty="0" err="1"/>
              <a:t>dibaca</a:t>
            </a:r>
            <a:r>
              <a:rPr lang="en-US" dirty="0"/>
              <a:t> </a:t>
            </a:r>
            <a:r>
              <a:rPr lang="en-US" dirty="0" err="1"/>
              <a:t>untuk</a:t>
            </a:r>
            <a:r>
              <a:rPr lang="en-US" dirty="0"/>
              <a:t> </a:t>
            </a:r>
            <a:r>
              <a:rPr lang="en-US" dirty="0" err="1"/>
              <a:t>mendukung</a:t>
            </a:r>
            <a:r>
              <a:rPr lang="en-US" dirty="0"/>
              <a:t> </a:t>
            </a:r>
            <a:r>
              <a:rPr lang="en-US" dirty="0" err="1"/>
              <a:t>kekerasan</a:t>
            </a:r>
            <a:r>
              <a:rPr lang="en-US" dirty="0"/>
              <a:t>, </a:t>
            </a:r>
            <a:r>
              <a:rPr lang="en-US" dirty="0" err="1"/>
              <a:t>sebaliknya</a:t>
            </a:r>
            <a:r>
              <a:rPr lang="en-US" dirty="0"/>
              <a:t> </a:t>
            </a:r>
            <a:r>
              <a:rPr lang="en-US" dirty="0" err="1"/>
              <a:t>rupanya</a:t>
            </a:r>
            <a:r>
              <a:rPr lang="en-US" dirty="0"/>
              <a:t> </a:t>
            </a:r>
            <a:r>
              <a:rPr lang="en-US" b="1" dirty="0" err="1">
                <a:highlight>
                  <a:srgbClr val="FFFF00"/>
                </a:highlight>
              </a:rPr>
              <a:t>Kitab</a:t>
            </a:r>
            <a:r>
              <a:rPr lang="en-US" b="1" dirty="0">
                <a:highlight>
                  <a:srgbClr val="FFFF00"/>
                </a:highlight>
              </a:rPr>
              <a:t> </a:t>
            </a:r>
            <a:r>
              <a:rPr lang="en-US" b="1" dirty="0" err="1">
                <a:highlight>
                  <a:srgbClr val="FFFF00"/>
                </a:highlight>
              </a:rPr>
              <a:t>Suci</a:t>
            </a:r>
            <a:r>
              <a:rPr lang="en-US" b="1" dirty="0">
                <a:highlight>
                  <a:srgbClr val="FFFF00"/>
                </a:highlight>
              </a:rPr>
              <a:t> juga </a:t>
            </a:r>
            <a:r>
              <a:rPr lang="en-US" b="1" dirty="0" err="1">
                <a:highlight>
                  <a:srgbClr val="FFFF00"/>
                </a:highlight>
              </a:rPr>
              <a:t>bisa</a:t>
            </a:r>
            <a:r>
              <a:rPr lang="en-US" b="1" dirty="0">
                <a:highlight>
                  <a:srgbClr val="FFFF00"/>
                </a:highlight>
              </a:rPr>
              <a:t> </a:t>
            </a:r>
            <a:r>
              <a:rPr lang="en-US" b="1" dirty="0" err="1">
                <a:highlight>
                  <a:srgbClr val="FFFF00"/>
                </a:highlight>
              </a:rPr>
              <a:t>dibaca</a:t>
            </a:r>
            <a:r>
              <a:rPr lang="en-US" b="1" dirty="0">
                <a:highlight>
                  <a:srgbClr val="FFFF00"/>
                </a:highlight>
              </a:rPr>
              <a:t> </a:t>
            </a:r>
            <a:r>
              <a:rPr lang="en-US" b="1" dirty="0" err="1">
                <a:highlight>
                  <a:srgbClr val="FFFF00"/>
                </a:highlight>
              </a:rPr>
              <a:t>untuk</a:t>
            </a:r>
            <a:r>
              <a:rPr lang="en-US" b="1" dirty="0">
                <a:highlight>
                  <a:srgbClr val="FFFF00"/>
                </a:highlight>
              </a:rPr>
              <a:t> </a:t>
            </a:r>
            <a:r>
              <a:rPr lang="en-US" b="1" dirty="0" err="1">
                <a:highlight>
                  <a:srgbClr val="FFFF00"/>
                </a:highlight>
              </a:rPr>
              <a:t>mendukung</a:t>
            </a:r>
            <a:r>
              <a:rPr lang="en-US" b="1" dirty="0">
                <a:highlight>
                  <a:srgbClr val="FFFF00"/>
                </a:highlight>
              </a:rPr>
              <a:t> </a:t>
            </a:r>
            <a:r>
              <a:rPr lang="en-US" b="1" dirty="0" err="1">
                <a:highlight>
                  <a:srgbClr val="FFFF00"/>
                </a:highlight>
              </a:rPr>
              <a:t>nirkekerasan</a:t>
            </a:r>
            <a:r>
              <a:rPr lang="en-US" dirty="0"/>
              <a:t>. </a:t>
            </a:r>
            <a:r>
              <a:rPr lang="en-US" dirty="0" err="1"/>
              <a:t>Untuk</a:t>
            </a:r>
            <a:r>
              <a:rPr lang="en-US" dirty="0"/>
              <a:t> </a:t>
            </a:r>
            <a:r>
              <a:rPr lang="en-US" dirty="0" err="1"/>
              <a:t>hermeneutika</a:t>
            </a:r>
            <a:r>
              <a:rPr lang="en-US" dirty="0"/>
              <a:t> </a:t>
            </a:r>
            <a:r>
              <a:rPr lang="en-US" dirty="0" err="1"/>
              <a:t>ini</a:t>
            </a:r>
            <a:r>
              <a:rPr lang="en-US" dirty="0"/>
              <a:t>, </a:t>
            </a:r>
            <a:r>
              <a:rPr lang="en-US" dirty="0" err="1"/>
              <a:t>kita</a:t>
            </a:r>
            <a:r>
              <a:rPr lang="en-US" dirty="0"/>
              <a:t> </a:t>
            </a:r>
            <a:r>
              <a:rPr lang="en-US" dirty="0" err="1"/>
              <a:t>perlu</a:t>
            </a:r>
            <a:r>
              <a:rPr lang="en-US" dirty="0"/>
              <a:t> </a:t>
            </a:r>
            <a:r>
              <a:rPr lang="en-US" dirty="0" err="1"/>
              <a:t>banyak</a:t>
            </a:r>
            <a:r>
              <a:rPr lang="en-US" dirty="0"/>
              <a:t> </a:t>
            </a:r>
            <a:r>
              <a:rPr lang="en-US" dirty="0" err="1"/>
              <a:t>belajar</a:t>
            </a:r>
            <a:r>
              <a:rPr lang="en-US" dirty="0"/>
              <a:t> </a:t>
            </a:r>
            <a:r>
              <a:rPr lang="en-US" dirty="0" err="1"/>
              <a:t>dari</a:t>
            </a:r>
            <a:r>
              <a:rPr lang="en-US" dirty="0"/>
              <a:t> </a:t>
            </a:r>
            <a:r>
              <a:rPr lang="en-US" dirty="0">
                <a:highlight>
                  <a:srgbClr val="00FFFF"/>
                </a:highlight>
              </a:rPr>
              <a:t>Mahatma Gandhi.</a:t>
            </a:r>
            <a:endParaRPr lang="en-US" b="1" dirty="0">
              <a:highlight>
                <a:srgbClr val="00FFFF"/>
              </a:highlight>
            </a:endParaRPr>
          </a:p>
          <a:p>
            <a:r>
              <a:rPr lang="en-US" b="1" dirty="0">
                <a:highlight>
                  <a:srgbClr val="FFFF00"/>
                </a:highlight>
              </a:rPr>
              <a:t>Dari “Jihad” – “Jihad </a:t>
            </a:r>
            <a:r>
              <a:rPr lang="en-US" b="1" dirty="0" err="1">
                <a:highlight>
                  <a:srgbClr val="FFFF00"/>
                </a:highlight>
              </a:rPr>
              <a:t>Teroris</a:t>
            </a:r>
            <a:r>
              <a:rPr lang="en-US" b="1" dirty="0">
                <a:highlight>
                  <a:srgbClr val="FFFF00"/>
                </a:highlight>
              </a:rPr>
              <a:t>” </a:t>
            </a:r>
            <a:r>
              <a:rPr lang="en-US" b="1" dirty="0" err="1">
                <a:highlight>
                  <a:srgbClr val="FFFF00"/>
                </a:highlight>
              </a:rPr>
              <a:t>ke</a:t>
            </a:r>
            <a:r>
              <a:rPr lang="en-US" b="1" dirty="0">
                <a:highlight>
                  <a:srgbClr val="FFFF00"/>
                </a:highlight>
              </a:rPr>
              <a:t> “Jihad </a:t>
            </a:r>
            <a:r>
              <a:rPr lang="en-US" b="1" dirty="0" err="1">
                <a:highlight>
                  <a:srgbClr val="FFFF00"/>
                </a:highlight>
              </a:rPr>
              <a:t>Nir-Kekerasan</a:t>
            </a:r>
            <a:r>
              <a:rPr lang="en-US" b="1" dirty="0">
                <a:highlight>
                  <a:srgbClr val="FFFF00"/>
                </a:highlight>
              </a:rPr>
              <a:t>”</a:t>
            </a:r>
          </a:p>
        </p:txBody>
      </p:sp>
      <p:pic>
        <p:nvPicPr>
          <p:cNvPr id="7170" name="Picture 2" descr="Image result for gandhi and nonviole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3962400"/>
            <a:ext cx="48768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56452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CERITA MOHAMMED ABU-NIMER</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a:xfrm>
            <a:off x="685800" y="1981200"/>
            <a:ext cx="5257800" cy="3886200"/>
          </a:xfrm>
        </p:spPr>
        <p:txBody>
          <a:bodyPr/>
          <a:lstStyle/>
          <a:p>
            <a:r>
              <a:rPr lang="id-ID" dirty="0"/>
              <a:t>M</a:t>
            </a:r>
            <a:r>
              <a:rPr lang="en-US" dirty="0"/>
              <a:t>o</a:t>
            </a:r>
            <a:r>
              <a:rPr lang="id-ID" dirty="0"/>
              <a:t>hamm</a:t>
            </a:r>
            <a:r>
              <a:rPr lang="en-US" dirty="0"/>
              <a:t>e</a:t>
            </a:r>
            <a:r>
              <a:rPr lang="id-ID" dirty="0"/>
              <a:t>d Abu-Nimer berkisah. Hari itu, Februari 1989 di kota Hebron, Tepi Barat, patroli Israel mengejar sekelompok pemuda (</a:t>
            </a:r>
            <a:r>
              <a:rPr lang="id-ID" i="1" dirty="0"/>
              <a:t>syabâb</a:t>
            </a:r>
            <a:r>
              <a:rPr lang="id-ID" dirty="0"/>
              <a:t>) setelah </a:t>
            </a:r>
            <a:r>
              <a:rPr lang="id-ID" dirty="0">
                <a:highlight>
                  <a:srgbClr val="C0C0C0"/>
                </a:highlight>
              </a:rPr>
              <a:t>sebuah insiden pelemparan batu</a:t>
            </a:r>
            <a:r>
              <a:rPr lang="id-ID" dirty="0"/>
              <a:t>. Dalam pengejaran itu, salah seorang</a:t>
            </a:r>
            <a:r>
              <a:rPr lang="id-ID" i="1" dirty="0"/>
              <a:t>shabâb</a:t>
            </a:r>
            <a:r>
              <a:rPr lang="id-ID" dirty="0"/>
              <a:t> tersungkur, tewas tertembak.</a:t>
            </a:r>
            <a:endParaRPr lang="en-US" dirty="0"/>
          </a:p>
          <a:p>
            <a:r>
              <a:rPr lang="id-ID" dirty="0"/>
              <a:t>Kelompok </a:t>
            </a:r>
            <a:r>
              <a:rPr lang="id-ID" i="1" dirty="0"/>
              <a:t>shabâb</a:t>
            </a:r>
            <a:r>
              <a:rPr lang="id-ID" dirty="0"/>
              <a:t> marah, berbalik menyerang patroli Israel. Kebetulan salah seorang tentara terpisah dari patroli, lalu menjadi sasaran kemarahan para </a:t>
            </a:r>
            <a:r>
              <a:rPr lang="id-ID" i="1" dirty="0"/>
              <a:t>shabâb</a:t>
            </a:r>
            <a:r>
              <a:rPr lang="id-ID" dirty="0"/>
              <a:t>.</a:t>
            </a:r>
          </a:p>
          <a:p>
            <a:endParaRPr lang="en-US" dirty="0"/>
          </a:p>
        </p:txBody>
      </p:sp>
      <p:pic>
        <p:nvPicPr>
          <p:cNvPr id="4" name="Picture 2" descr="BUKU 16 - Nir Kekerasan Dan Bina Damai Dalam Islam Teori Dan Praktik |  Shopee Indonesia">
            <a:extLst>
              <a:ext uri="{FF2B5EF4-FFF2-40B4-BE49-F238E27FC236}">
                <a16:creationId xmlns:a16="http://schemas.microsoft.com/office/drawing/2014/main" id="{EACE45F5-586A-4DFB-A004-88EE39B530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6336" y="2133600"/>
            <a:ext cx="3281464" cy="3505200"/>
          </a:xfrm>
          <a:prstGeom prst="rect">
            <a:avLst/>
          </a:prstGeom>
          <a:noFill/>
          <a:ln>
            <a:noFill/>
          </a:ln>
          <a:extLst>
            <a:ext uri="{909E8E84-426E-40DD-AFC4-6F175D3DCCD1}">
              <a14:hiddenFill xmlns:a14="http://schemas.microsoft.com/office/drawing/2010/main">
                <a:solidFill>
                  <a:srgbClr val="FFFFFF"/>
                </a:solidFill>
              </a14:hiddenFill>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2879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CERITA MOHAMMED ABU-NIMER</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id-ID" dirty="0"/>
              <a:t>Sang tentara pun berusaha menyelamatkan hidupnya dengan mencari perlindungan di sebuah rumah terdekat. Setelah menggedor pintu dengan senapan, seorang perempuan setengah baya keluar dan mempersilahkannya masuk. </a:t>
            </a:r>
            <a:r>
              <a:rPr lang="id-ID" dirty="0">
                <a:highlight>
                  <a:srgbClr val="C0C0C0"/>
                </a:highlight>
              </a:rPr>
              <a:t>Tidak hanya itu, sang perempuan menyuguhkan kopi sambil menunggu perginya para </a:t>
            </a:r>
            <a:r>
              <a:rPr lang="id-ID" i="1" dirty="0">
                <a:highlight>
                  <a:srgbClr val="C0C0C0"/>
                </a:highlight>
              </a:rPr>
              <a:t>shabâb</a:t>
            </a:r>
            <a:r>
              <a:rPr lang="id-ID" dirty="0">
                <a:highlight>
                  <a:srgbClr val="C0C0C0"/>
                </a:highlight>
              </a:rPr>
              <a:t> agar sang tentara bisa pergi dengan aman.</a:t>
            </a:r>
          </a:p>
          <a:p>
            <a:r>
              <a:rPr lang="id-ID" dirty="0">
                <a:highlight>
                  <a:srgbClr val="FFFF00"/>
                </a:highlight>
              </a:rPr>
              <a:t>Ternyata, perempuan setengah baya itu adalah ibu dari pemuda yang tewas tertembak.</a:t>
            </a:r>
          </a:p>
          <a:p>
            <a:endParaRPr lang="en-US" dirty="0"/>
          </a:p>
        </p:txBody>
      </p:sp>
    </p:spTree>
    <p:extLst>
      <p:ext uri="{BB962C8B-B14F-4D97-AF65-F5344CB8AC3E}">
        <p14:creationId xmlns:p14="http://schemas.microsoft.com/office/powerpoint/2010/main" val="23458393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CERITA MOHAMMED ABU-NIMER</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id-ID" dirty="0"/>
              <a:t>Abu-Nimer menceritakan kisah ini dalam rangka menyampaikan </a:t>
            </a:r>
            <a:r>
              <a:rPr lang="id-ID" dirty="0">
                <a:highlight>
                  <a:srgbClr val="FFFF00"/>
                </a:highlight>
              </a:rPr>
              <a:t>konsepnya tentang nirkekerasan dan bina-damai dalam Islam</a:t>
            </a:r>
            <a:r>
              <a:rPr lang="id-ID" dirty="0"/>
              <a:t>. Salah satu inti dari kisah ini adalah </a:t>
            </a:r>
            <a:r>
              <a:rPr lang="id-ID" dirty="0">
                <a:highlight>
                  <a:srgbClr val="C0C0C0"/>
                </a:highlight>
              </a:rPr>
              <a:t>kesanggupan korban kekerasan untuk berbesar hati memaafkan pelaku kekerasan. </a:t>
            </a:r>
            <a:r>
              <a:rPr lang="id-ID" dirty="0"/>
              <a:t>Dan </a:t>
            </a:r>
            <a:r>
              <a:rPr lang="id-ID" dirty="0">
                <a:highlight>
                  <a:srgbClr val="FFFF00"/>
                </a:highlight>
              </a:rPr>
              <a:t>itu dilakukan atas nama agama dan tradisi </a:t>
            </a:r>
            <a:r>
              <a:rPr lang="id-ID" dirty="0"/>
              <a:t>yang selama ini memang dianutnya.</a:t>
            </a:r>
          </a:p>
          <a:p>
            <a:r>
              <a:rPr lang="id-ID" dirty="0"/>
              <a:t>Abu-Nimer ingin menegaskan bahwa dalam Islam, konsep nirkekerasan dan bina damai ketika terjadi konflik bukanlah konsep yang asing. </a:t>
            </a:r>
            <a:r>
              <a:rPr lang="id-ID" dirty="0">
                <a:highlight>
                  <a:srgbClr val="FFFF00"/>
                </a:highlight>
              </a:rPr>
              <a:t>Sangat banyak contohnya dari kehidupan Nabi Muhammad, sejarah panjang Islam, dan dalam Al</a:t>
            </a:r>
            <a:r>
              <a:rPr lang="en-US" dirty="0">
                <a:highlight>
                  <a:srgbClr val="FFFF00"/>
                </a:highlight>
              </a:rPr>
              <a:t>q</a:t>
            </a:r>
            <a:r>
              <a:rPr lang="id-ID" dirty="0">
                <a:highlight>
                  <a:srgbClr val="FFFF00"/>
                </a:highlight>
              </a:rPr>
              <a:t>uran sendiri.</a:t>
            </a:r>
          </a:p>
          <a:p>
            <a:endParaRPr lang="en-US" dirty="0"/>
          </a:p>
        </p:txBody>
      </p:sp>
    </p:spTree>
    <p:extLst>
      <p:ext uri="{BB962C8B-B14F-4D97-AF65-F5344CB8AC3E}">
        <p14:creationId xmlns:p14="http://schemas.microsoft.com/office/powerpoint/2010/main" val="1728296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CERITA MOHAMMED ABU-NIMER</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id-ID" dirty="0"/>
              <a:t>Namun </a:t>
            </a:r>
            <a:r>
              <a:rPr lang="id-ID" dirty="0">
                <a:highlight>
                  <a:srgbClr val="FFFF00"/>
                </a:highlight>
              </a:rPr>
              <a:t>dalam membangun konsepnya</a:t>
            </a:r>
            <a:r>
              <a:rPr lang="id-ID" dirty="0"/>
              <a:t>, Abu-Nimer sepertinya </a:t>
            </a:r>
            <a:r>
              <a:rPr lang="id-ID" dirty="0">
                <a:highlight>
                  <a:srgbClr val="C4C4C4"/>
                </a:highlight>
              </a:rPr>
              <a:t>tidak percaya pada beberapa tradisi tertentu dan mengajukan salah satu tradisi, yaitu </a:t>
            </a:r>
            <a:r>
              <a:rPr lang="id-ID" i="1" dirty="0">
                <a:highlight>
                  <a:srgbClr val="FFFF00"/>
                </a:highlight>
              </a:rPr>
              <a:t>tasawwuf</a:t>
            </a:r>
            <a:r>
              <a:rPr lang="id-ID" dirty="0">
                <a:highlight>
                  <a:srgbClr val="FFFF00"/>
                </a:highlight>
              </a:rPr>
              <a:t>. </a:t>
            </a:r>
            <a:r>
              <a:rPr lang="id-ID" dirty="0"/>
              <a:t>Dalam bukunya, </a:t>
            </a:r>
            <a:r>
              <a:rPr lang="id-ID" i="1" dirty="0"/>
              <a:t>Nirkekerasan dan Bina-Damai dalam Islam: Teori dan Praktik</a:t>
            </a:r>
            <a:r>
              <a:rPr lang="id-ID" dirty="0"/>
              <a:t>, Abu-Nimer menegaskan bahwa </a:t>
            </a:r>
            <a:r>
              <a:rPr lang="id-ID" dirty="0">
                <a:highlight>
                  <a:srgbClr val="FFFF00"/>
                </a:highlight>
              </a:rPr>
              <a:t>teologi tidak akan mungkin diharapkan untuk mengedepankan bina-damai. </a:t>
            </a:r>
            <a:r>
              <a:rPr lang="id-ID" dirty="0"/>
              <a:t>Mungkin asumsinya adalah bahwa teologi masing-masing agama sering saling berhadapan secara diametral tanpa menyisakan banyak ruang untuk kompromi; </a:t>
            </a:r>
            <a:r>
              <a:rPr lang="id-ID" dirty="0">
                <a:highlight>
                  <a:srgbClr val="C4C4C4"/>
                </a:highlight>
              </a:rPr>
              <a:t>apalagi fi</a:t>
            </a:r>
            <a:r>
              <a:rPr lang="en-US" dirty="0" err="1">
                <a:highlight>
                  <a:srgbClr val="C4C4C4"/>
                </a:highlight>
              </a:rPr>
              <a:t>kih</a:t>
            </a:r>
            <a:r>
              <a:rPr lang="id-ID" dirty="0">
                <a:highlight>
                  <a:srgbClr val="C4C4C4"/>
                </a:highlight>
              </a:rPr>
              <a:t>nya</a:t>
            </a:r>
            <a:r>
              <a:rPr lang="id-ID" dirty="0"/>
              <a:t>.</a:t>
            </a:r>
          </a:p>
          <a:p>
            <a:endParaRPr lang="en-US" dirty="0"/>
          </a:p>
        </p:txBody>
      </p:sp>
    </p:spTree>
    <p:extLst>
      <p:ext uri="{BB962C8B-B14F-4D97-AF65-F5344CB8AC3E}">
        <p14:creationId xmlns:p14="http://schemas.microsoft.com/office/powerpoint/2010/main" val="37836540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CERITA MOHAMMED ABU-NIMER</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id-ID" dirty="0"/>
              <a:t>Karena Abu-Nimer sedang berbicara tentang konsep Islam, maka mau tidak mau, dia harus merujuk kepada tradisi-tradisi disiplin keilmuan klasik Islam seperti teologi (</a:t>
            </a:r>
            <a:r>
              <a:rPr lang="id-ID" i="1" dirty="0"/>
              <a:t>kalâm</a:t>
            </a:r>
            <a:r>
              <a:rPr lang="id-ID" dirty="0"/>
              <a:t>), fiqh, tasawwuf, dan lain-lain. </a:t>
            </a:r>
            <a:r>
              <a:rPr lang="id-ID" dirty="0">
                <a:highlight>
                  <a:srgbClr val="FFFF00"/>
                </a:highlight>
              </a:rPr>
              <a:t>Sangat mungkin, pada teologi dan fiqh, Abu-Nimer menemukan potensi konflik yang sangat besar.</a:t>
            </a:r>
            <a:r>
              <a:rPr lang="id-ID" dirty="0"/>
              <a:t> Karena dia harus memilih di antara tradisi-tradisi Islam itu, </a:t>
            </a:r>
            <a:r>
              <a:rPr lang="id-ID" dirty="0">
                <a:highlight>
                  <a:srgbClr val="C0C0C0"/>
                </a:highlight>
              </a:rPr>
              <a:t>maka dia menawarkan sesuatu yang lain, yaitu sikap-sikap memaafkan, memaklumi, dan berbesar hati untuk tidak membalas kekerasan dengan kekerasan. </a:t>
            </a:r>
            <a:r>
              <a:rPr lang="id-ID" dirty="0"/>
              <a:t>Tradisi seperti ini sangat akrab ditemui dalam </a:t>
            </a:r>
            <a:r>
              <a:rPr lang="id-ID" dirty="0">
                <a:highlight>
                  <a:srgbClr val="FFFF00"/>
                </a:highlight>
              </a:rPr>
              <a:t>tradisi tasawwuf</a:t>
            </a:r>
            <a:r>
              <a:rPr lang="id-ID" dirty="0"/>
              <a:t>, </a:t>
            </a:r>
            <a:r>
              <a:rPr lang="id-ID" dirty="0">
                <a:highlight>
                  <a:srgbClr val="C4C4C4"/>
                </a:highlight>
              </a:rPr>
              <a:t>tidak dalam teologi maupun fiqh</a:t>
            </a:r>
            <a:r>
              <a:rPr lang="id-ID" dirty="0"/>
              <a:t>. Meskipun sebenarnya Abu-Nimer tidak menyebut ‘tasawwuf’ secara eksplisit dalam bukunya.</a:t>
            </a:r>
          </a:p>
          <a:p>
            <a:endParaRPr lang="en-US" dirty="0"/>
          </a:p>
        </p:txBody>
      </p:sp>
    </p:spTree>
    <p:extLst>
      <p:ext uri="{BB962C8B-B14F-4D97-AF65-F5344CB8AC3E}">
        <p14:creationId xmlns:p14="http://schemas.microsoft.com/office/powerpoint/2010/main" val="25852670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dirty="0"/>
              <a:t>CERITA MOHAMMED ABU-NIMER</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r>
              <a:rPr lang="id-ID" dirty="0"/>
              <a:t>Memang Abu-Nimer tidak memaksudkan untuk menyalahkan tawaran lain selain yang dia tawarkan </a:t>
            </a:r>
            <a:r>
              <a:rPr lang="id-ID" dirty="0">
                <a:highlight>
                  <a:srgbClr val="FFFF00"/>
                </a:highlight>
              </a:rPr>
              <a:t>karena dia pun mengakui bahwa </a:t>
            </a:r>
            <a:r>
              <a:rPr lang="id-ID" dirty="0">
                <a:highlight>
                  <a:srgbClr val="FF0000"/>
                </a:highlight>
              </a:rPr>
              <a:t>kekerasan adalah pilihan. </a:t>
            </a:r>
            <a:r>
              <a:rPr lang="id-ID" dirty="0">
                <a:highlight>
                  <a:srgbClr val="C0C0C0"/>
                </a:highlight>
              </a:rPr>
              <a:t>Menampilkan Islam dengan wajahnya yang keras merupakan hal yang tidak bisa dihindarkan. </a:t>
            </a:r>
            <a:r>
              <a:rPr lang="id-ID" dirty="0">
                <a:highlight>
                  <a:srgbClr val="FFFF00"/>
                </a:highlight>
              </a:rPr>
              <a:t>Namun jika harus memilih—menurut Abu-Nimer—</a:t>
            </a:r>
            <a:r>
              <a:rPr lang="id-ID" dirty="0">
                <a:highlight>
                  <a:srgbClr val="00FF00"/>
                </a:highlight>
              </a:rPr>
              <a:t>mengapa kita tidak memilih jalan damai, yang sebenarnya juga adalah tawaran Islam?</a:t>
            </a:r>
          </a:p>
          <a:p>
            <a:endParaRPr lang="en-US" dirty="0"/>
          </a:p>
        </p:txBody>
      </p:sp>
    </p:spTree>
    <p:extLst>
      <p:ext uri="{BB962C8B-B14F-4D97-AF65-F5344CB8AC3E}">
        <p14:creationId xmlns:p14="http://schemas.microsoft.com/office/powerpoint/2010/main" val="37414300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066800" y="2315765"/>
            <a:ext cx="6877050" cy="1282304"/>
          </a:xfrm>
          <a:prstGeom prst="rect">
            <a:avLst/>
          </a:prstGeom>
        </p:spPr>
        <p:txBody>
          <a:bodyPr/>
          <a:lstStyle/>
          <a:p>
            <a:pPr algn="ctr"/>
            <a:br>
              <a:rPr lang="en-ID" sz="2400" b="1" cap="small" spc="225" dirty="0">
                <a:solidFill>
                  <a:srgbClr val="00B0F0"/>
                </a:solidFill>
              </a:rPr>
            </a:br>
            <a:br>
              <a:rPr lang="en-ID" sz="2400" b="1" cap="small" spc="225" dirty="0">
                <a:solidFill>
                  <a:srgbClr val="00B0F0"/>
                </a:solidFill>
              </a:rPr>
            </a:br>
            <a:r>
              <a:rPr lang="en-ID" sz="2400" b="1" cap="small" spc="225" dirty="0">
                <a:highlight>
                  <a:srgbClr val="FFFF00"/>
                </a:highlight>
              </a:rPr>
              <a:t>ISLAM</a:t>
            </a:r>
            <a:r>
              <a:rPr lang="en-ID" sz="2400" b="1" cap="small" spc="225" dirty="0"/>
              <a:t> ATAU </a:t>
            </a:r>
            <a:r>
              <a:rPr lang="en-ID" sz="2400" b="1" cap="small" spc="225" dirty="0">
                <a:highlight>
                  <a:srgbClr val="FFFF00"/>
                </a:highlight>
              </a:rPr>
              <a:t>ISLAMISME</a:t>
            </a:r>
            <a:r>
              <a:rPr lang="en-ID" sz="2400" b="1" cap="small" spc="225" dirty="0"/>
              <a:t>?</a:t>
            </a:r>
            <a:br>
              <a:rPr lang="en-ID" sz="2400" b="1" cap="small" spc="225" dirty="0"/>
            </a:br>
            <a:br>
              <a:rPr lang="en-ID" sz="2400" b="1" cap="small" spc="225" dirty="0"/>
            </a:br>
            <a:r>
              <a:rPr lang="en-ID" sz="1800" b="1" cap="small" spc="225" dirty="0">
                <a:solidFill>
                  <a:srgbClr val="00B0F0"/>
                </a:solidFill>
              </a:rPr>
              <a:t>BAGAIMANA MEMAHAMI FENOMENA </a:t>
            </a:r>
            <a:br>
              <a:rPr lang="en-ID" sz="1800" b="1" cap="small" spc="225" dirty="0">
                <a:solidFill>
                  <a:srgbClr val="00B0F0"/>
                </a:solidFill>
              </a:rPr>
            </a:br>
            <a:r>
              <a:rPr lang="en-ID" sz="1800" b="1" cap="small" spc="225" dirty="0">
                <a:solidFill>
                  <a:srgbClr val="00B0F0"/>
                </a:solidFill>
              </a:rPr>
              <a:t>AGAMA DAN KEKERASAN</a:t>
            </a:r>
            <a:br>
              <a:rPr lang="en-ID" sz="1800" b="1" cap="small" spc="225" dirty="0">
                <a:solidFill>
                  <a:srgbClr val="00B0F0"/>
                </a:solidFill>
              </a:rPr>
            </a:br>
            <a:br>
              <a:rPr lang="en-ID" sz="2400" b="1" cap="small" spc="225" dirty="0">
                <a:solidFill>
                  <a:srgbClr val="00B0F0"/>
                </a:solidFill>
              </a:rPr>
            </a:br>
            <a:br>
              <a:rPr lang="en-ID" sz="1800" b="1" cap="small" spc="225" dirty="0">
                <a:solidFill>
                  <a:srgbClr val="00B0F0"/>
                </a:solidFill>
              </a:rPr>
            </a:br>
            <a:endParaRPr lang="id-ID" sz="1800" b="1" spc="225" dirty="0">
              <a:solidFill>
                <a:srgbClr val="00B0F0"/>
              </a:solidFill>
            </a:endParaRPr>
          </a:p>
        </p:txBody>
      </p:sp>
      <p:sp>
        <p:nvSpPr>
          <p:cNvPr id="3" name="Subtitle 2"/>
          <p:cNvSpPr>
            <a:spLocks noGrp="1"/>
          </p:cNvSpPr>
          <p:nvPr>
            <p:ph type="subTitle" idx="4294967295"/>
          </p:nvPr>
        </p:nvSpPr>
        <p:spPr>
          <a:xfrm>
            <a:off x="1066800" y="3931727"/>
            <a:ext cx="6877050" cy="1028700"/>
          </a:xfrm>
        </p:spPr>
        <p:txBody>
          <a:bodyPr>
            <a:normAutofit/>
          </a:bodyPr>
          <a:lstStyle/>
          <a:p>
            <a:pPr algn="l"/>
            <a:endParaRPr lang="id-ID" dirty="0"/>
          </a:p>
        </p:txBody>
      </p:sp>
    </p:spTree>
    <p:extLst>
      <p:ext uri="{BB962C8B-B14F-4D97-AF65-F5344CB8AC3E}">
        <p14:creationId xmlns:p14="http://schemas.microsoft.com/office/powerpoint/2010/main" val="40148375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BE537C-863B-41B1-9228-AC64A32CE26E}"/>
              </a:ext>
            </a:extLst>
          </p:cNvPr>
          <p:cNvSpPr>
            <a:spLocks noGrp="1"/>
          </p:cNvSpPr>
          <p:nvPr>
            <p:ph type="body" sz="quarter" idx="15"/>
          </p:nvPr>
        </p:nvSpPr>
        <p:spPr>
          <a:xfrm>
            <a:off x="3806848" y="1170071"/>
            <a:ext cx="4973486" cy="5383129"/>
          </a:xfrm>
        </p:spPr>
        <p:txBody>
          <a:bodyPr>
            <a:noAutofit/>
          </a:bodyPr>
          <a:lstStyle/>
          <a:p>
            <a:pPr lvl="0">
              <a:buClr>
                <a:schemeClr val="bg2">
                  <a:lumMod val="10000"/>
                </a:schemeClr>
              </a:buClr>
            </a:pPr>
            <a:endParaRPr lang="en-ID" sz="2000" b="1" dirty="0">
              <a:solidFill>
                <a:srgbClr val="3B0024"/>
              </a:solidFill>
            </a:endParaRPr>
          </a:p>
          <a:p>
            <a:pPr lvl="0">
              <a:buClr>
                <a:schemeClr val="bg2">
                  <a:lumMod val="10000"/>
                </a:schemeClr>
              </a:buClr>
            </a:pPr>
            <a:endParaRPr lang="en-ID" sz="2000" b="1" dirty="0">
              <a:solidFill>
                <a:srgbClr val="3B0024"/>
              </a:solidFill>
            </a:endParaRPr>
          </a:p>
          <a:p>
            <a:pPr lvl="0">
              <a:buClr>
                <a:schemeClr val="bg2">
                  <a:lumMod val="10000"/>
                </a:schemeClr>
              </a:buClr>
            </a:pPr>
            <a:r>
              <a:rPr lang="en-ID" sz="2000" b="1" dirty="0">
                <a:solidFill>
                  <a:srgbClr val="3B0024"/>
                </a:solidFill>
              </a:rPr>
              <a:t>MENGAPA ISLAMISME </a:t>
            </a:r>
            <a:r>
              <a:rPr lang="en-ID" sz="2000" b="1" dirty="0">
                <a:solidFill>
                  <a:srgbClr val="3B0024"/>
                </a:solidFill>
                <a:highlight>
                  <a:srgbClr val="FFFF00"/>
                </a:highlight>
              </a:rPr>
              <a:t>BUKANLAH</a:t>
            </a:r>
            <a:r>
              <a:rPr lang="en-ID" sz="2000" b="1" dirty="0">
                <a:solidFill>
                  <a:srgbClr val="3B0024"/>
                </a:solidFill>
              </a:rPr>
              <a:t> ISLAM? TESIS BASSAM TIBI</a:t>
            </a:r>
          </a:p>
          <a:p>
            <a:pPr marL="257175" indent="-257175">
              <a:buClr>
                <a:schemeClr val="bg2">
                  <a:lumMod val="10000"/>
                </a:schemeClr>
              </a:buClr>
              <a:buFont typeface="Arial" panose="020B0604020202020204" pitchFamily="34" charset="0"/>
              <a:buChar char="•"/>
            </a:pPr>
            <a:r>
              <a:rPr lang="en-ID" sz="2000" dirty="0" err="1">
                <a:solidFill>
                  <a:srgbClr val="3B0024"/>
                </a:solidFill>
                <a:highlight>
                  <a:srgbClr val="FF0000"/>
                </a:highlight>
              </a:rPr>
              <a:t>Islamisme</a:t>
            </a:r>
            <a:r>
              <a:rPr lang="en-ID" sz="2000" dirty="0">
                <a:solidFill>
                  <a:srgbClr val="3B0024"/>
                </a:solidFill>
              </a:rPr>
              <a:t> </a:t>
            </a:r>
            <a:r>
              <a:rPr lang="en-ID" sz="2000" dirty="0" err="1">
                <a:solidFill>
                  <a:srgbClr val="3B0024"/>
                </a:solidFill>
              </a:rPr>
              <a:t>terkait</a:t>
            </a:r>
            <a:r>
              <a:rPr lang="en-ID" sz="2000" dirty="0">
                <a:solidFill>
                  <a:srgbClr val="3B0024"/>
                </a:solidFill>
              </a:rPr>
              <a:t> </a:t>
            </a:r>
            <a:r>
              <a:rPr lang="en-ID" sz="2000" dirty="0" err="1">
                <a:solidFill>
                  <a:srgbClr val="3B0024"/>
                </a:solidFill>
              </a:rPr>
              <a:t>dengan</a:t>
            </a:r>
            <a:r>
              <a:rPr lang="en-ID" sz="2000" dirty="0">
                <a:solidFill>
                  <a:srgbClr val="3B0024"/>
                </a:solidFill>
              </a:rPr>
              <a:t> </a:t>
            </a:r>
            <a:r>
              <a:rPr lang="en-ID" sz="2000" b="1" dirty="0" err="1">
                <a:solidFill>
                  <a:srgbClr val="3B0024"/>
                </a:solidFill>
              </a:rPr>
              <a:t>tatanan</a:t>
            </a:r>
            <a:r>
              <a:rPr lang="en-ID" sz="2000" b="1" dirty="0">
                <a:solidFill>
                  <a:srgbClr val="3B0024"/>
                </a:solidFill>
              </a:rPr>
              <a:t> </a:t>
            </a:r>
            <a:r>
              <a:rPr lang="en-ID" sz="2000" b="1" dirty="0" err="1">
                <a:solidFill>
                  <a:srgbClr val="3B0024"/>
                </a:solidFill>
              </a:rPr>
              <a:t>politik</a:t>
            </a:r>
            <a:r>
              <a:rPr lang="en-ID" sz="2000" dirty="0">
                <a:solidFill>
                  <a:srgbClr val="3B0024"/>
                </a:solidFill>
              </a:rPr>
              <a:t>, </a:t>
            </a:r>
            <a:r>
              <a:rPr lang="en-ID" sz="2000" dirty="0" err="1">
                <a:solidFill>
                  <a:srgbClr val="3B0024"/>
                </a:solidFill>
              </a:rPr>
              <a:t>bukan</a:t>
            </a:r>
            <a:r>
              <a:rPr lang="en-ID" sz="2000" dirty="0">
                <a:solidFill>
                  <a:srgbClr val="3B0024"/>
                </a:solidFill>
              </a:rPr>
              <a:t> </a:t>
            </a:r>
            <a:r>
              <a:rPr lang="en-ID" sz="2000" b="1" dirty="0" err="1">
                <a:solidFill>
                  <a:srgbClr val="3B0024"/>
                </a:solidFill>
              </a:rPr>
              <a:t>iman</a:t>
            </a:r>
            <a:r>
              <a:rPr lang="en-ID" sz="2000" dirty="0">
                <a:solidFill>
                  <a:srgbClr val="3B0024"/>
                </a:solidFill>
              </a:rPr>
              <a:t>. </a:t>
            </a:r>
            <a:r>
              <a:rPr lang="en-ID" sz="2000" dirty="0" err="1">
                <a:solidFill>
                  <a:srgbClr val="3B0024"/>
                </a:solidFill>
              </a:rPr>
              <a:t>Lebih</a:t>
            </a:r>
            <a:r>
              <a:rPr lang="en-ID" sz="2000" dirty="0">
                <a:solidFill>
                  <a:srgbClr val="3B0024"/>
                </a:solidFill>
              </a:rPr>
              <a:t> </a:t>
            </a:r>
            <a:r>
              <a:rPr lang="en-ID" sz="2000" dirty="0" err="1">
                <a:solidFill>
                  <a:srgbClr val="3B0024"/>
                </a:solidFill>
              </a:rPr>
              <a:t>dari</a:t>
            </a:r>
            <a:r>
              <a:rPr lang="en-ID" sz="2000" dirty="0">
                <a:solidFill>
                  <a:srgbClr val="3B0024"/>
                </a:solidFill>
              </a:rPr>
              <a:t> </a:t>
            </a:r>
            <a:r>
              <a:rPr lang="en-ID" sz="2000" dirty="0" err="1">
                <a:solidFill>
                  <a:srgbClr val="3B0024"/>
                </a:solidFill>
              </a:rPr>
              <a:t>itu</a:t>
            </a:r>
            <a:r>
              <a:rPr lang="en-ID" sz="2000" dirty="0">
                <a:solidFill>
                  <a:srgbClr val="3B0024"/>
                </a:solidFill>
              </a:rPr>
              <a:t>, </a:t>
            </a:r>
            <a:r>
              <a:rPr lang="en-ID" sz="2000" dirty="0" err="1">
                <a:solidFill>
                  <a:srgbClr val="3B0024"/>
                </a:solidFill>
              </a:rPr>
              <a:t>Islamisme</a:t>
            </a:r>
            <a:r>
              <a:rPr lang="en-ID" sz="2000" dirty="0">
                <a:solidFill>
                  <a:srgbClr val="3B0024"/>
                </a:solidFill>
              </a:rPr>
              <a:t> </a:t>
            </a:r>
            <a:r>
              <a:rPr lang="en-ID" sz="2000" dirty="0" err="1">
                <a:solidFill>
                  <a:srgbClr val="3B0024"/>
                </a:solidFill>
              </a:rPr>
              <a:t>bukanlah</a:t>
            </a:r>
            <a:r>
              <a:rPr lang="en-ID" sz="2000" dirty="0">
                <a:solidFill>
                  <a:srgbClr val="3B0024"/>
                </a:solidFill>
              </a:rPr>
              <a:t> </a:t>
            </a:r>
            <a:r>
              <a:rPr lang="en-ID" sz="2000" dirty="0" err="1">
                <a:solidFill>
                  <a:srgbClr val="3B0024"/>
                </a:solidFill>
              </a:rPr>
              <a:t>semata</a:t>
            </a:r>
            <a:r>
              <a:rPr lang="en-ID" sz="2000" dirty="0">
                <a:solidFill>
                  <a:srgbClr val="3B0024"/>
                </a:solidFill>
              </a:rPr>
              <a:t> </a:t>
            </a:r>
            <a:r>
              <a:rPr lang="en-ID" sz="2000" dirty="0" err="1">
                <a:solidFill>
                  <a:srgbClr val="3B0024"/>
                </a:solidFill>
              </a:rPr>
              <a:t>politik</a:t>
            </a:r>
            <a:r>
              <a:rPr lang="en-ID" sz="2000" dirty="0">
                <a:solidFill>
                  <a:srgbClr val="3B0024"/>
                </a:solidFill>
              </a:rPr>
              <a:t>, </a:t>
            </a:r>
            <a:r>
              <a:rPr lang="en-ID" sz="2000" dirty="0" err="1">
                <a:solidFill>
                  <a:srgbClr val="3B0024"/>
                </a:solidFill>
              </a:rPr>
              <a:t>tetapi</a:t>
            </a:r>
            <a:r>
              <a:rPr lang="en-ID" sz="2000" dirty="0">
                <a:solidFill>
                  <a:srgbClr val="3B0024"/>
                </a:solidFill>
              </a:rPr>
              <a:t> </a:t>
            </a:r>
            <a:r>
              <a:rPr lang="en-ID" sz="2000" b="1" dirty="0" err="1">
                <a:solidFill>
                  <a:srgbClr val="3B0024"/>
                </a:solidFill>
                <a:highlight>
                  <a:srgbClr val="C0C0C0"/>
                </a:highlight>
              </a:rPr>
              <a:t>politik</a:t>
            </a:r>
            <a:r>
              <a:rPr lang="en-ID" sz="2000" b="1" dirty="0">
                <a:solidFill>
                  <a:srgbClr val="3B0024"/>
                </a:solidFill>
                <a:highlight>
                  <a:srgbClr val="C0C0C0"/>
                </a:highlight>
              </a:rPr>
              <a:t> yang </a:t>
            </a:r>
            <a:r>
              <a:rPr lang="en-ID" sz="2000" b="1" dirty="0" err="1">
                <a:solidFill>
                  <a:srgbClr val="3B0024"/>
                </a:solidFill>
                <a:highlight>
                  <a:srgbClr val="C0C0C0"/>
                </a:highlight>
              </a:rPr>
              <a:t>diagamaisasi</a:t>
            </a:r>
            <a:r>
              <a:rPr lang="en-ID" sz="2000" dirty="0">
                <a:solidFill>
                  <a:srgbClr val="3B0024"/>
                </a:solidFill>
                <a:highlight>
                  <a:srgbClr val="C0C0C0"/>
                </a:highlight>
              </a:rPr>
              <a:t>. </a:t>
            </a:r>
          </a:p>
          <a:p>
            <a:pPr marL="257175" indent="-257175">
              <a:buClr>
                <a:schemeClr val="bg2">
                  <a:lumMod val="10000"/>
                </a:schemeClr>
              </a:buClr>
              <a:buFont typeface="Arial" panose="020B0604020202020204" pitchFamily="34" charset="0"/>
              <a:buChar char="•"/>
            </a:pPr>
            <a:r>
              <a:rPr lang="en-ID" sz="2000" dirty="0" err="1">
                <a:solidFill>
                  <a:srgbClr val="3B0024"/>
                </a:solidFill>
                <a:highlight>
                  <a:srgbClr val="FF0000"/>
                </a:highlight>
              </a:rPr>
              <a:t>Islamisme</a:t>
            </a:r>
            <a:r>
              <a:rPr lang="en-ID" sz="2000" dirty="0">
                <a:solidFill>
                  <a:srgbClr val="3B0024"/>
                </a:solidFill>
                <a:highlight>
                  <a:srgbClr val="FFFF00"/>
                </a:highlight>
              </a:rPr>
              <a:t> </a:t>
            </a:r>
            <a:r>
              <a:rPr lang="en-ID" sz="2000" dirty="0" err="1">
                <a:solidFill>
                  <a:srgbClr val="3B0024"/>
                </a:solidFill>
                <a:highlight>
                  <a:srgbClr val="FFFF00"/>
                </a:highlight>
              </a:rPr>
              <a:t>adalah</a:t>
            </a:r>
            <a:r>
              <a:rPr lang="en-ID" sz="2000" dirty="0">
                <a:solidFill>
                  <a:srgbClr val="3B0024"/>
                </a:solidFill>
                <a:highlight>
                  <a:srgbClr val="FFFF00"/>
                </a:highlight>
              </a:rPr>
              <a:t> </a:t>
            </a:r>
            <a:r>
              <a:rPr lang="en-ID" sz="2000" dirty="0" err="1">
                <a:solidFill>
                  <a:srgbClr val="3B0024"/>
                </a:solidFill>
                <a:highlight>
                  <a:srgbClr val="FFFF00"/>
                </a:highlight>
              </a:rPr>
              <a:t>contoh</a:t>
            </a:r>
            <a:r>
              <a:rPr lang="en-ID" sz="2000" dirty="0">
                <a:solidFill>
                  <a:srgbClr val="3B0024"/>
                </a:solidFill>
                <a:highlight>
                  <a:srgbClr val="FFFF00"/>
                </a:highlight>
              </a:rPr>
              <a:t> paling </a:t>
            </a:r>
            <a:r>
              <a:rPr lang="en-ID" sz="2000" dirty="0" err="1">
                <a:solidFill>
                  <a:srgbClr val="3B0024"/>
                </a:solidFill>
                <a:highlight>
                  <a:srgbClr val="FFFF00"/>
                </a:highlight>
              </a:rPr>
              <a:t>kuat</a:t>
            </a:r>
            <a:r>
              <a:rPr lang="en-ID" sz="2000" dirty="0">
                <a:solidFill>
                  <a:srgbClr val="3B0024"/>
                </a:solidFill>
                <a:highlight>
                  <a:srgbClr val="FFFF00"/>
                </a:highlight>
              </a:rPr>
              <a:t> </a:t>
            </a:r>
            <a:r>
              <a:rPr lang="en-ID" sz="2000" dirty="0" err="1">
                <a:solidFill>
                  <a:srgbClr val="3B0024"/>
                </a:solidFill>
                <a:highlight>
                  <a:srgbClr val="FFFF00"/>
                </a:highlight>
              </a:rPr>
              <a:t>dari</a:t>
            </a:r>
            <a:r>
              <a:rPr lang="en-ID" sz="2000" dirty="0">
                <a:solidFill>
                  <a:srgbClr val="3B0024"/>
                </a:solidFill>
                <a:highlight>
                  <a:srgbClr val="FFFF00"/>
                </a:highlight>
              </a:rPr>
              <a:t> </a:t>
            </a:r>
            <a:r>
              <a:rPr lang="en-ID" sz="2000" b="1" dirty="0" err="1">
                <a:solidFill>
                  <a:srgbClr val="3B0024"/>
                </a:solidFill>
                <a:highlight>
                  <a:srgbClr val="FFFF00"/>
                </a:highlight>
              </a:rPr>
              <a:t>fenomena</a:t>
            </a:r>
            <a:r>
              <a:rPr lang="en-ID" sz="2000" b="1" dirty="0">
                <a:solidFill>
                  <a:srgbClr val="3B0024"/>
                </a:solidFill>
                <a:highlight>
                  <a:srgbClr val="FFFF00"/>
                </a:highlight>
              </a:rPr>
              <a:t> global </a:t>
            </a:r>
            <a:r>
              <a:rPr lang="en-ID" sz="2000" b="1" dirty="0" err="1">
                <a:solidFill>
                  <a:srgbClr val="3B0024"/>
                </a:solidFill>
                <a:highlight>
                  <a:srgbClr val="FFFF00"/>
                </a:highlight>
              </a:rPr>
              <a:t>fundamentalisme</a:t>
            </a:r>
            <a:r>
              <a:rPr lang="en-ID" sz="2000" b="1" dirty="0">
                <a:solidFill>
                  <a:srgbClr val="3B0024"/>
                </a:solidFill>
                <a:highlight>
                  <a:srgbClr val="FFFF00"/>
                </a:highlight>
              </a:rPr>
              <a:t> </a:t>
            </a:r>
            <a:r>
              <a:rPr lang="en-ID" sz="2000" b="1" dirty="0" err="1">
                <a:solidFill>
                  <a:srgbClr val="3B0024"/>
                </a:solidFill>
                <a:highlight>
                  <a:srgbClr val="FFFF00"/>
                </a:highlight>
              </a:rPr>
              <a:t>religius</a:t>
            </a:r>
            <a:r>
              <a:rPr lang="en-ID" sz="2000" dirty="0">
                <a:solidFill>
                  <a:srgbClr val="3B0024"/>
                </a:solidFill>
                <a:highlight>
                  <a:srgbClr val="FFFF00"/>
                </a:highlight>
              </a:rPr>
              <a:t>.</a:t>
            </a:r>
          </a:p>
          <a:p>
            <a:pPr marL="257175" indent="-257175">
              <a:buClr>
                <a:schemeClr val="bg2">
                  <a:lumMod val="10000"/>
                </a:schemeClr>
              </a:buClr>
              <a:buFont typeface="Arial" panose="020B0604020202020204" pitchFamily="34" charset="0"/>
              <a:buChar char="•"/>
            </a:pPr>
            <a:r>
              <a:rPr lang="en-ID" sz="2000" dirty="0" err="1">
                <a:solidFill>
                  <a:srgbClr val="3B0024"/>
                </a:solidFill>
                <a:highlight>
                  <a:srgbClr val="FF0000"/>
                </a:highlight>
              </a:rPr>
              <a:t>Islamisme</a:t>
            </a:r>
            <a:r>
              <a:rPr lang="en-ID" sz="2000" dirty="0">
                <a:solidFill>
                  <a:srgbClr val="3B0024"/>
                </a:solidFill>
              </a:rPr>
              <a:t> </a:t>
            </a:r>
            <a:r>
              <a:rPr lang="en-ID" sz="2000" dirty="0" err="1">
                <a:solidFill>
                  <a:srgbClr val="3B0024"/>
                </a:solidFill>
              </a:rPr>
              <a:t>adalah</a:t>
            </a:r>
            <a:r>
              <a:rPr lang="en-ID" sz="2000" dirty="0">
                <a:solidFill>
                  <a:srgbClr val="3B0024"/>
                </a:solidFill>
              </a:rPr>
              <a:t> </a:t>
            </a:r>
            <a:r>
              <a:rPr lang="en-ID" sz="2000" b="1" dirty="0" err="1">
                <a:solidFill>
                  <a:srgbClr val="3B0024"/>
                </a:solidFill>
              </a:rPr>
              <a:t>ideologi</a:t>
            </a:r>
            <a:r>
              <a:rPr lang="en-ID" sz="2000" b="1" dirty="0">
                <a:solidFill>
                  <a:srgbClr val="3B0024"/>
                </a:solidFill>
              </a:rPr>
              <a:t> </a:t>
            </a:r>
            <a:r>
              <a:rPr lang="en-ID" sz="2000" b="1" dirty="0" err="1">
                <a:solidFill>
                  <a:srgbClr val="3B0024"/>
                </a:solidFill>
              </a:rPr>
              <a:t>politik</a:t>
            </a:r>
            <a:r>
              <a:rPr lang="en-ID" sz="2000" b="1" dirty="0">
                <a:solidFill>
                  <a:srgbClr val="3B0024"/>
                </a:solidFill>
              </a:rPr>
              <a:t> </a:t>
            </a:r>
            <a:r>
              <a:rPr lang="en-ID" sz="2000" dirty="0">
                <a:solidFill>
                  <a:srgbClr val="3B0024"/>
                </a:solidFill>
              </a:rPr>
              <a:t>yang </a:t>
            </a:r>
            <a:r>
              <a:rPr lang="en-ID" sz="2000" dirty="0" err="1">
                <a:solidFill>
                  <a:srgbClr val="3B0024"/>
                </a:solidFill>
              </a:rPr>
              <a:t>berbeda</a:t>
            </a:r>
            <a:r>
              <a:rPr lang="en-ID" sz="2000" dirty="0">
                <a:solidFill>
                  <a:srgbClr val="3B0024"/>
                </a:solidFill>
              </a:rPr>
              <a:t> </a:t>
            </a:r>
            <a:r>
              <a:rPr lang="en-ID" sz="2000" dirty="0" err="1">
                <a:solidFill>
                  <a:srgbClr val="3B0024"/>
                </a:solidFill>
              </a:rPr>
              <a:t>dari</a:t>
            </a:r>
            <a:r>
              <a:rPr lang="en-ID" sz="2000" dirty="0">
                <a:solidFill>
                  <a:srgbClr val="3B0024"/>
                </a:solidFill>
              </a:rPr>
              <a:t> </a:t>
            </a:r>
            <a:r>
              <a:rPr lang="en-ID" sz="2000" dirty="0" err="1">
                <a:solidFill>
                  <a:srgbClr val="3B0024"/>
                </a:solidFill>
              </a:rPr>
              <a:t>ajaran</a:t>
            </a:r>
            <a:r>
              <a:rPr lang="en-ID" sz="2000" dirty="0">
                <a:solidFill>
                  <a:srgbClr val="3B0024"/>
                </a:solidFill>
              </a:rPr>
              <a:t> Islam.</a:t>
            </a:r>
          </a:p>
        </p:txBody>
      </p:sp>
      <p:sp>
        <p:nvSpPr>
          <p:cNvPr id="2" name="Title 1">
            <a:extLst>
              <a:ext uri="{FF2B5EF4-FFF2-40B4-BE49-F238E27FC236}">
                <a16:creationId xmlns:a16="http://schemas.microsoft.com/office/drawing/2014/main" id="{E5174340-F3A9-4C64-9843-75E190297828}"/>
              </a:ext>
            </a:extLst>
          </p:cNvPr>
          <p:cNvSpPr>
            <a:spLocks noGrp="1"/>
          </p:cNvSpPr>
          <p:nvPr>
            <p:ph type="title"/>
          </p:nvPr>
        </p:nvSpPr>
        <p:spPr/>
        <p:txBody>
          <a:bodyPr/>
          <a:lstStyle/>
          <a:p>
            <a:br>
              <a:rPr lang="en-ID" sz="2700" b="1" spc="0" dirty="0"/>
            </a:br>
            <a:r>
              <a:rPr lang="en-ID" sz="2700" b="1" spc="0" dirty="0" err="1"/>
              <a:t>Perbedaan</a:t>
            </a:r>
            <a:br>
              <a:rPr lang="en-ID" sz="2700" b="1" spc="0" dirty="0"/>
            </a:br>
            <a:r>
              <a:rPr lang="en-ID" sz="2700" b="1" spc="0" dirty="0"/>
              <a:t>ISLAM &amp;</a:t>
            </a:r>
            <a:br>
              <a:rPr lang="en-ID" sz="2700" b="1" spc="0" dirty="0"/>
            </a:br>
            <a:r>
              <a:rPr lang="en-ID" sz="2700" b="1" spc="0" dirty="0"/>
              <a:t>ISLAMISME</a:t>
            </a:r>
            <a:br>
              <a:rPr lang="en-ID" sz="2700" b="1" spc="0" dirty="0"/>
            </a:br>
            <a:br>
              <a:rPr lang="en-ID" sz="2700" b="1" spc="0" dirty="0"/>
            </a:br>
            <a:endParaRPr lang="en-ID" sz="2700" b="1" spc="0" dirty="0"/>
          </a:p>
        </p:txBody>
      </p:sp>
      <p:sp>
        <p:nvSpPr>
          <p:cNvPr id="4" name="TextBox 3">
            <a:extLst>
              <a:ext uri="{FF2B5EF4-FFF2-40B4-BE49-F238E27FC236}">
                <a16:creationId xmlns:a16="http://schemas.microsoft.com/office/drawing/2014/main" id="{A52AA456-88C0-422A-BC38-E1EC80BFE52B}"/>
              </a:ext>
            </a:extLst>
          </p:cNvPr>
          <p:cNvSpPr txBox="1"/>
          <p:nvPr/>
        </p:nvSpPr>
        <p:spPr>
          <a:xfrm>
            <a:off x="566208" y="685800"/>
            <a:ext cx="7891992" cy="584775"/>
          </a:xfrm>
          <a:prstGeom prst="rect">
            <a:avLst/>
          </a:prstGeom>
          <a:noFill/>
        </p:spPr>
        <p:txBody>
          <a:bodyPr wrap="square" rtlCol="0">
            <a:spAutoFit/>
          </a:bodyPr>
          <a:lstStyle/>
          <a:p>
            <a:r>
              <a:rPr lang="en-US" sz="3200" b="1" dirty="0"/>
              <a:t>KONTRA NARASI</a:t>
            </a:r>
            <a:endParaRPr lang="id-ID" sz="3200" b="1" dirty="0"/>
          </a:p>
        </p:txBody>
      </p:sp>
    </p:spTree>
    <p:extLst>
      <p:ext uri="{BB962C8B-B14F-4D97-AF65-F5344CB8AC3E}">
        <p14:creationId xmlns:p14="http://schemas.microsoft.com/office/powerpoint/2010/main" val="14884619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BE537C-863B-41B1-9228-AC64A32CE26E}"/>
              </a:ext>
            </a:extLst>
          </p:cNvPr>
          <p:cNvSpPr>
            <a:spLocks noGrp="1"/>
          </p:cNvSpPr>
          <p:nvPr>
            <p:ph type="body" sz="quarter" idx="15"/>
          </p:nvPr>
        </p:nvSpPr>
        <p:spPr>
          <a:xfrm>
            <a:off x="3810000" y="1170071"/>
            <a:ext cx="4973486" cy="4357151"/>
          </a:xfrm>
        </p:spPr>
        <p:txBody>
          <a:bodyPr>
            <a:noAutofit/>
          </a:bodyPr>
          <a:lstStyle/>
          <a:p>
            <a:pPr marL="257175" indent="-257175">
              <a:buClr>
                <a:schemeClr val="bg2">
                  <a:lumMod val="10000"/>
                </a:schemeClr>
              </a:buClr>
              <a:buFont typeface="Arial" panose="020B0604020202020204" pitchFamily="34" charset="0"/>
              <a:buChar char="•"/>
            </a:pPr>
            <a:endParaRPr lang="en-ID" sz="1575" dirty="0">
              <a:solidFill>
                <a:schemeClr val="accent3">
                  <a:lumMod val="75000"/>
                </a:schemeClr>
              </a:solidFill>
            </a:endParaRPr>
          </a:p>
          <a:p>
            <a:pPr marL="257175" indent="-257175">
              <a:buClr>
                <a:schemeClr val="bg2">
                  <a:lumMod val="10000"/>
                </a:schemeClr>
              </a:buClr>
              <a:buFont typeface="Arial" panose="020B0604020202020204" pitchFamily="34" charset="0"/>
              <a:buChar char="•"/>
            </a:pPr>
            <a:endParaRPr lang="en-ID" sz="1575" dirty="0">
              <a:solidFill>
                <a:schemeClr val="accent3">
                  <a:lumMod val="75000"/>
                </a:schemeClr>
              </a:solidFill>
            </a:endParaRPr>
          </a:p>
          <a:p>
            <a:pPr marL="257175" indent="-257175">
              <a:buClr>
                <a:schemeClr val="bg2">
                  <a:lumMod val="10000"/>
                </a:schemeClr>
              </a:buClr>
              <a:buFont typeface="Arial" panose="020B0604020202020204" pitchFamily="34" charset="0"/>
              <a:buChar char="•"/>
            </a:pPr>
            <a:endParaRPr lang="en-ID" sz="1575" dirty="0">
              <a:solidFill>
                <a:srgbClr val="3B0024"/>
              </a:solidFill>
            </a:endParaRPr>
          </a:p>
          <a:p>
            <a:pPr marL="257175" indent="-257175">
              <a:buClr>
                <a:schemeClr val="bg2">
                  <a:lumMod val="10000"/>
                </a:schemeClr>
              </a:buClr>
              <a:buFont typeface="Arial" panose="020B0604020202020204" pitchFamily="34" charset="0"/>
              <a:buChar char="•"/>
            </a:pPr>
            <a:r>
              <a:rPr lang="en-ID" sz="2000" dirty="0" err="1">
                <a:solidFill>
                  <a:srgbClr val="3B0024"/>
                </a:solidFill>
              </a:rPr>
              <a:t>MengIterpretasi</a:t>
            </a:r>
            <a:r>
              <a:rPr lang="en-ID" sz="2000" dirty="0">
                <a:solidFill>
                  <a:srgbClr val="3B0024"/>
                </a:solidFill>
              </a:rPr>
              <a:t> </a:t>
            </a:r>
            <a:r>
              <a:rPr lang="en-ID" sz="2000" b="1" dirty="0">
                <a:solidFill>
                  <a:srgbClr val="3B0024"/>
                </a:solidFill>
              </a:rPr>
              <a:t>Islam </a:t>
            </a:r>
            <a:r>
              <a:rPr lang="en-ID" sz="2000" b="1" dirty="0" err="1">
                <a:solidFill>
                  <a:srgbClr val="3B0024"/>
                </a:solidFill>
              </a:rPr>
              <a:t>sebagai</a:t>
            </a:r>
            <a:r>
              <a:rPr lang="en-ID" sz="2000" b="1" dirty="0">
                <a:solidFill>
                  <a:srgbClr val="3B0024"/>
                </a:solidFill>
              </a:rPr>
              <a:t> “nizam </a:t>
            </a:r>
            <a:r>
              <a:rPr lang="en-ID" sz="2000" b="1" dirty="0" err="1">
                <a:solidFill>
                  <a:srgbClr val="3B0024"/>
                </a:solidFill>
              </a:rPr>
              <a:t>Islami</a:t>
            </a:r>
            <a:r>
              <a:rPr lang="en-ID" sz="2000" b="1" dirty="0">
                <a:solidFill>
                  <a:srgbClr val="3B0024"/>
                </a:solidFill>
              </a:rPr>
              <a:t>” </a:t>
            </a:r>
            <a:r>
              <a:rPr lang="en-ID" sz="2000" dirty="0">
                <a:solidFill>
                  <a:srgbClr val="3B0024"/>
                </a:solidFill>
              </a:rPr>
              <a:t>(</a:t>
            </a:r>
            <a:r>
              <a:rPr lang="en-ID" sz="2000" dirty="0" err="1">
                <a:solidFill>
                  <a:srgbClr val="3B0024"/>
                </a:solidFill>
              </a:rPr>
              <a:t>tatanan</a:t>
            </a:r>
            <a:r>
              <a:rPr lang="en-ID" sz="2000" dirty="0">
                <a:solidFill>
                  <a:srgbClr val="3B0024"/>
                </a:solidFill>
              </a:rPr>
              <a:t> negara)</a:t>
            </a:r>
          </a:p>
          <a:p>
            <a:pPr marL="257175" indent="-257175">
              <a:buClr>
                <a:schemeClr val="bg2">
                  <a:lumMod val="10000"/>
                </a:schemeClr>
              </a:buClr>
              <a:buFont typeface="Arial" panose="020B0604020202020204" pitchFamily="34" charset="0"/>
              <a:buChar char="•"/>
            </a:pPr>
            <a:r>
              <a:rPr lang="en-ID" sz="2000" dirty="0" err="1">
                <a:solidFill>
                  <a:srgbClr val="3B0024"/>
                </a:solidFill>
              </a:rPr>
              <a:t>Persepsi</a:t>
            </a:r>
            <a:r>
              <a:rPr lang="en-ID" sz="2000" dirty="0">
                <a:solidFill>
                  <a:srgbClr val="3B0024"/>
                </a:solidFill>
              </a:rPr>
              <a:t> </a:t>
            </a:r>
            <a:r>
              <a:rPr lang="en-ID" sz="2000" dirty="0" err="1">
                <a:solidFill>
                  <a:srgbClr val="3B0024"/>
                </a:solidFill>
              </a:rPr>
              <a:t>akan</a:t>
            </a:r>
            <a:r>
              <a:rPr lang="en-ID" sz="2000" dirty="0">
                <a:solidFill>
                  <a:srgbClr val="3B0024"/>
                </a:solidFill>
              </a:rPr>
              <a:t> </a:t>
            </a:r>
            <a:r>
              <a:rPr lang="en-ID" sz="2000" b="1" dirty="0" err="1">
                <a:solidFill>
                  <a:srgbClr val="3B0024"/>
                </a:solidFill>
              </a:rPr>
              <a:t>Yahudi</a:t>
            </a:r>
            <a:r>
              <a:rPr lang="en-ID" sz="2000" b="1" dirty="0">
                <a:solidFill>
                  <a:srgbClr val="3B0024"/>
                </a:solidFill>
              </a:rPr>
              <a:t> </a:t>
            </a:r>
            <a:r>
              <a:rPr lang="en-ID" sz="2000" b="1" dirty="0" err="1">
                <a:solidFill>
                  <a:srgbClr val="3B0024"/>
                </a:solidFill>
              </a:rPr>
              <a:t>sebagai</a:t>
            </a:r>
            <a:r>
              <a:rPr lang="en-ID" sz="2000" b="1" dirty="0">
                <a:solidFill>
                  <a:srgbClr val="3B0024"/>
                </a:solidFill>
              </a:rPr>
              <a:t> </a:t>
            </a:r>
            <a:r>
              <a:rPr lang="en-ID" sz="2000" b="1" dirty="0" err="1">
                <a:solidFill>
                  <a:srgbClr val="3B0024"/>
                </a:solidFill>
              </a:rPr>
              <a:t>musuh</a:t>
            </a:r>
            <a:r>
              <a:rPr lang="en-ID" sz="2000" b="1" dirty="0">
                <a:solidFill>
                  <a:srgbClr val="3B0024"/>
                </a:solidFill>
              </a:rPr>
              <a:t> </a:t>
            </a:r>
            <a:r>
              <a:rPr lang="en-ID" sz="2000" b="1" dirty="0" err="1">
                <a:solidFill>
                  <a:srgbClr val="3B0024"/>
                </a:solidFill>
              </a:rPr>
              <a:t>utama</a:t>
            </a:r>
            <a:r>
              <a:rPr lang="en-ID" sz="2000" b="1" dirty="0">
                <a:solidFill>
                  <a:srgbClr val="3B0024"/>
                </a:solidFill>
              </a:rPr>
              <a:t> </a:t>
            </a:r>
            <a:r>
              <a:rPr lang="en-ID" sz="2000" dirty="0">
                <a:solidFill>
                  <a:srgbClr val="3B0024"/>
                </a:solidFill>
              </a:rPr>
              <a:t>yang </a:t>
            </a:r>
            <a:r>
              <a:rPr lang="en-ID" sz="2000" dirty="0" err="1">
                <a:solidFill>
                  <a:srgbClr val="3B0024"/>
                </a:solidFill>
              </a:rPr>
              <a:t>berkonspirasi</a:t>
            </a:r>
            <a:r>
              <a:rPr lang="en-ID" sz="2000" dirty="0">
                <a:solidFill>
                  <a:srgbClr val="3B0024"/>
                </a:solidFill>
              </a:rPr>
              <a:t> </a:t>
            </a:r>
            <a:r>
              <a:rPr lang="en-ID" sz="2000" dirty="0" err="1">
                <a:solidFill>
                  <a:srgbClr val="3B0024"/>
                </a:solidFill>
              </a:rPr>
              <a:t>melawan</a:t>
            </a:r>
            <a:r>
              <a:rPr lang="en-ID" sz="2000" dirty="0">
                <a:solidFill>
                  <a:srgbClr val="3B0024"/>
                </a:solidFill>
              </a:rPr>
              <a:t> Islam. Karena </a:t>
            </a:r>
            <a:r>
              <a:rPr lang="en-ID" sz="2000" dirty="0" err="1">
                <a:solidFill>
                  <a:srgbClr val="3B0024"/>
                </a:solidFill>
              </a:rPr>
              <a:t>mereka</a:t>
            </a:r>
            <a:r>
              <a:rPr lang="en-ID" sz="2000" dirty="0">
                <a:solidFill>
                  <a:srgbClr val="3B0024"/>
                </a:solidFill>
              </a:rPr>
              <a:t> </a:t>
            </a:r>
            <a:r>
              <a:rPr lang="en-ID" sz="2000" dirty="0" err="1">
                <a:solidFill>
                  <a:srgbClr val="3B0024"/>
                </a:solidFill>
              </a:rPr>
              <a:t>dipercaya</a:t>
            </a:r>
            <a:r>
              <a:rPr lang="en-ID" sz="2000" dirty="0">
                <a:solidFill>
                  <a:srgbClr val="3B0024"/>
                </a:solidFill>
              </a:rPr>
              <a:t> </a:t>
            </a:r>
            <a:r>
              <a:rPr lang="en-ID" sz="2000" dirty="0" err="1">
                <a:solidFill>
                  <a:srgbClr val="3B0024"/>
                </a:solidFill>
              </a:rPr>
              <a:t>mencita-citakan</a:t>
            </a:r>
            <a:r>
              <a:rPr lang="en-ID" sz="2000" dirty="0">
                <a:solidFill>
                  <a:srgbClr val="3B0024"/>
                </a:solidFill>
              </a:rPr>
              <a:t> “</a:t>
            </a:r>
            <a:r>
              <a:rPr lang="en-ID" sz="2000" dirty="0" err="1">
                <a:solidFill>
                  <a:srgbClr val="3B0024"/>
                </a:solidFill>
              </a:rPr>
              <a:t>tatanan</a:t>
            </a:r>
            <a:r>
              <a:rPr lang="en-ID" sz="2000" dirty="0">
                <a:solidFill>
                  <a:srgbClr val="3B0024"/>
                </a:solidFill>
              </a:rPr>
              <a:t> dunia </a:t>
            </a:r>
            <a:r>
              <a:rPr lang="en-ID" sz="2000" dirty="0" err="1">
                <a:solidFill>
                  <a:srgbClr val="3B0024"/>
                </a:solidFill>
              </a:rPr>
              <a:t>Yahudi</a:t>
            </a:r>
            <a:r>
              <a:rPr lang="en-ID" sz="2000" dirty="0">
                <a:solidFill>
                  <a:srgbClr val="3B0024"/>
                </a:solidFill>
              </a:rPr>
              <a:t>” yang </a:t>
            </a:r>
            <a:r>
              <a:rPr lang="en-ID" sz="2000" dirty="0" err="1">
                <a:solidFill>
                  <a:srgbClr val="3B0024"/>
                </a:solidFill>
              </a:rPr>
              <a:t>akan</a:t>
            </a:r>
            <a:r>
              <a:rPr lang="en-ID" sz="2000" dirty="0">
                <a:solidFill>
                  <a:srgbClr val="3B0024"/>
                </a:solidFill>
              </a:rPr>
              <a:t> </a:t>
            </a:r>
            <a:r>
              <a:rPr lang="en-ID" sz="2000" dirty="0" err="1">
                <a:solidFill>
                  <a:srgbClr val="3B0024"/>
                </a:solidFill>
              </a:rPr>
              <a:t>berkonflik</a:t>
            </a:r>
            <a:r>
              <a:rPr lang="en-ID" sz="2000" dirty="0">
                <a:solidFill>
                  <a:srgbClr val="3B0024"/>
                </a:solidFill>
              </a:rPr>
              <a:t> </a:t>
            </a:r>
            <a:r>
              <a:rPr lang="en-ID" sz="2000" dirty="0" err="1">
                <a:solidFill>
                  <a:srgbClr val="3B0024"/>
                </a:solidFill>
              </a:rPr>
              <a:t>dengan</a:t>
            </a:r>
            <a:r>
              <a:rPr lang="en-ID" sz="2000" dirty="0">
                <a:solidFill>
                  <a:srgbClr val="3B0024"/>
                </a:solidFill>
              </a:rPr>
              <a:t> </a:t>
            </a:r>
            <a:r>
              <a:rPr lang="en-ID" sz="2000" dirty="0" err="1">
                <a:solidFill>
                  <a:srgbClr val="3B0024"/>
                </a:solidFill>
              </a:rPr>
              <a:t>tujuan</a:t>
            </a:r>
            <a:r>
              <a:rPr lang="en-ID" sz="2000" dirty="0">
                <a:solidFill>
                  <a:srgbClr val="3B0024"/>
                </a:solidFill>
              </a:rPr>
              <a:t> Islam.</a:t>
            </a:r>
          </a:p>
          <a:p>
            <a:pPr marL="257175" indent="-257175">
              <a:buClr>
                <a:schemeClr val="bg2">
                  <a:lumMod val="10000"/>
                </a:schemeClr>
              </a:buClr>
              <a:buFont typeface="Arial" panose="020B0604020202020204" pitchFamily="34" charset="0"/>
              <a:buChar char="•"/>
            </a:pPr>
            <a:r>
              <a:rPr lang="en-ID" sz="2000" dirty="0" err="1">
                <a:solidFill>
                  <a:srgbClr val="3B0024"/>
                </a:solidFill>
              </a:rPr>
              <a:t>Membangun</a:t>
            </a:r>
            <a:r>
              <a:rPr lang="en-ID" sz="2000" dirty="0">
                <a:solidFill>
                  <a:srgbClr val="3B0024"/>
                </a:solidFill>
              </a:rPr>
              <a:t> </a:t>
            </a:r>
            <a:r>
              <a:rPr lang="en-ID" sz="2000" b="1" dirty="0" err="1">
                <a:solidFill>
                  <a:srgbClr val="3B0024"/>
                </a:solidFill>
              </a:rPr>
              <a:t>kedudukan</a:t>
            </a:r>
            <a:r>
              <a:rPr lang="en-ID" sz="2000" b="1" dirty="0">
                <a:solidFill>
                  <a:srgbClr val="3B0024"/>
                </a:solidFill>
              </a:rPr>
              <a:t> </a:t>
            </a:r>
            <a:r>
              <a:rPr lang="en-ID" sz="2000" b="1" dirty="0" err="1">
                <a:solidFill>
                  <a:srgbClr val="3B0024"/>
                </a:solidFill>
              </a:rPr>
              <a:t>Islamisme</a:t>
            </a:r>
            <a:r>
              <a:rPr lang="en-ID" sz="2000" b="1" dirty="0">
                <a:solidFill>
                  <a:srgbClr val="3B0024"/>
                </a:solidFill>
              </a:rPr>
              <a:t> </a:t>
            </a:r>
            <a:r>
              <a:rPr lang="en-ID" sz="2000" b="1" dirty="0" err="1">
                <a:solidFill>
                  <a:srgbClr val="3B0024"/>
                </a:solidFill>
              </a:rPr>
              <a:t>institusional</a:t>
            </a:r>
            <a:r>
              <a:rPr lang="en-ID" sz="2000" dirty="0">
                <a:solidFill>
                  <a:srgbClr val="3B0024"/>
                </a:solidFill>
              </a:rPr>
              <a:t> </a:t>
            </a:r>
            <a:r>
              <a:rPr lang="en-ID" sz="2000" dirty="0" err="1">
                <a:solidFill>
                  <a:srgbClr val="3B0024"/>
                </a:solidFill>
              </a:rPr>
              <a:t>dalam</a:t>
            </a:r>
            <a:r>
              <a:rPr lang="en-ID" sz="2000" dirty="0">
                <a:solidFill>
                  <a:srgbClr val="3B0024"/>
                </a:solidFill>
              </a:rPr>
              <a:t> </a:t>
            </a:r>
            <a:r>
              <a:rPr lang="en-ID" sz="2000" dirty="0" err="1">
                <a:solidFill>
                  <a:srgbClr val="3B0024"/>
                </a:solidFill>
              </a:rPr>
              <a:t>sebuah</a:t>
            </a:r>
            <a:r>
              <a:rPr lang="en-ID" sz="2000" dirty="0">
                <a:solidFill>
                  <a:srgbClr val="3B0024"/>
                </a:solidFill>
              </a:rPr>
              <a:t> </a:t>
            </a:r>
            <a:r>
              <a:rPr lang="en-ID" sz="2000" dirty="0" err="1">
                <a:solidFill>
                  <a:srgbClr val="3B0024"/>
                </a:solidFill>
              </a:rPr>
              <a:t>bentuk</a:t>
            </a:r>
            <a:r>
              <a:rPr lang="en-ID" sz="2000" dirty="0">
                <a:solidFill>
                  <a:srgbClr val="3B0024"/>
                </a:solidFill>
              </a:rPr>
              <a:t> negara.</a:t>
            </a:r>
          </a:p>
        </p:txBody>
      </p:sp>
      <p:sp>
        <p:nvSpPr>
          <p:cNvPr id="2" name="Title 1">
            <a:extLst>
              <a:ext uri="{FF2B5EF4-FFF2-40B4-BE49-F238E27FC236}">
                <a16:creationId xmlns:a16="http://schemas.microsoft.com/office/drawing/2014/main" id="{E5174340-F3A9-4C64-9843-75E190297828}"/>
              </a:ext>
            </a:extLst>
          </p:cNvPr>
          <p:cNvSpPr>
            <a:spLocks noGrp="1"/>
          </p:cNvSpPr>
          <p:nvPr>
            <p:ph type="title"/>
          </p:nvPr>
        </p:nvSpPr>
        <p:spPr/>
        <p:txBody>
          <a:bodyPr/>
          <a:lstStyle/>
          <a:p>
            <a:br>
              <a:rPr lang="en-ID" sz="2700" b="1" spc="0" dirty="0"/>
            </a:br>
            <a:br>
              <a:rPr lang="en-ID" sz="2700" b="1" spc="0" dirty="0"/>
            </a:br>
            <a:r>
              <a:rPr lang="en-ID" sz="2400" b="1" spc="0" dirty="0"/>
              <a:t>6 TEMA ISLAMISME</a:t>
            </a:r>
            <a:br>
              <a:rPr lang="en-ID" sz="2400" b="1" spc="0" dirty="0"/>
            </a:br>
            <a:br>
              <a:rPr lang="en-ID" sz="2400" b="1" spc="0" dirty="0"/>
            </a:br>
            <a:br>
              <a:rPr lang="en-ID" sz="2400" b="1" spc="0" dirty="0"/>
            </a:br>
            <a:endParaRPr lang="en-ID" sz="2400" b="1" spc="0" dirty="0"/>
          </a:p>
        </p:txBody>
      </p:sp>
    </p:spTree>
    <p:extLst>
      <p:ext uri="{BB962C8B-B14F-4D97-AF65-F5344CB8AC3E}">
        <p14:creationId xmlns:p14="http://schemas.microsoft.com/office/powerpoint/2010/main" val="34298276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BE537C-863B-41B1-9228-AC64A32CE26E}"/>
              </a:ext>
            </a:extLst>
          </p:cNvPr>
          <p:cNvSpPr>
            <a:spLocks noGrp="1"/>
          </p:cNvSpPr>
          <p:nvPr>
            <p:ph type="body" sz="quarter" idx="15"/>
          </p:nvPr>
        </p:nvSpPr>
        <p:spPr>
          <a:xfrm>
            <a:off x="3810000" y="1170071"/>
            <a:ext cx="4973486" cy="4357151"/>
          </a:xfrm>
        </p:spPr>
        <p:txBody>
          <a:bodyPr>
            <a:noAutofit/>
          </a:bodyPr>
          <a:lstStyle/>
          <a:p>
            <a:pPr marL="257175" indent="-257175">
              <a:buClr>
                <a:schemeClr val="bg2">
                  <a:lumMod val="10000"/>
                </a:schemeClr>
              </a:buClr>
              <a:buFont typeface="Arial" panose="020B0604020202020204" pitchFamily="34" charset="0"/>
              <a:buChar char="•"/>
            </a:pPr>
            <a:endParaRPr lang="en-ID" sz="1575" dirty="0">
              <a:solidFill>
                <a:schemeClr val="accent3">
                  <a:lumMod val="75000"/>
                </a:schemeClr>
              </a:solidFill>
            </a:endParaRPr>
          </a:p>
          <a:p>
            <a:pPr marL="257175" indent="-257175">
              <a:buClr>
                <a:schemeClr val="bg2">
                  <a:lumMod val="10000"/>
                </a:schemeClr>
              </a:buClr>
              <a:buFont typeface="Arial" panose="020B0604020202020204" pitchFamily="34" charset="0"/>
              <a:buChar char="•"/>
            </a:pPr>
            <a:endParaRPr lang="en-ID" sz="1575" dirty="0">
              <a:solidFill>
                <a:schemeClr val="accent3">
                  <a:lumMod val="75000"/>
                </a:schemeClr>
              </a:solidFill>
            </a:endParaRPr>
          </a:p>
          <a:p>
            <a:pPr marL="257175" indent="-257175">
              <a:buClr>
                <a:schemeClr val="bg2">
                  <a:lumMod val="10000"/>
                </a:schemeClr>
              </a:buClr>
              <a:buFont typeface="Arial" panose="020B0604020202020204" pitchFamily="34" charset="0"/>
              <a:buChar char="•"/>
            </a:pPr>
            <a:r>
              <a:rPr lang="en-ID" sz="2000" dirty="0" err="1">
                <a:solidFill>
                  <a:srgbClr val="3B0024"/>
                </a:solidFill>
              </a:rPr>
              <a:t>Mengembangkan</a:t>
            </a:r>
            <a:r>
              <a:rPr lang="en-ID" sz="2000" dirty="0">
                <a:solidFill>
                  <a:srgbClr val="3B0024"/>
                </a:solidFill>
              </a:rPr>
              <a:t> </a:t>
            </a:r>
            <a:r>
              <a:rPr lang="en-ID" sz="2000" dirty="0" err="1">
                <a:solidFill>
                  <a:srgbClr val="3B0024"/>
                </a:solidFill>
              </a:rPr>
              <a:t>aksi</a:t>
            </a:r>
            <a:r>
              <a:rPr lang="en-ID" sz="2000" dirty="0">
                <a:solidFill>
                  <a:srgbClr val="3B0024"/>
                </a:solidFill>
              </a:rPr>
              <a:t> </a:t>
            </a:r>
            <a:r>
              <a:rPr lang="en-ID" sz="2000" dirty="0" err="1">
                <a:solidFill>
                  <a:srgbClr val="3B0024"/>
                </a:solidFill>
              </a:rPr>
              <a:t>evolusi</a:t>
            </a:r>
            <a:r>
              <a:rPr lang="en-ID" sz="2000" dirty="0">
                <a:solidFill>
                  <a:srgbClr val="3B0024"/>
                </a:solidFill>
              </a:rPr>
              <a:t> </a:t>
            </a:r>
            <a:r>
              <a:rPr lang="en-ID" sz="2000" dirty="0" err="1">
                <a:solidFill>
                  <a:srgbClr val="3B0024"/>
                </a:solidFill>
              </a:rPr>
              <a:t>dari</a:t>
            </a:r>
            <a:r>
              <a:rPr lang="en-ID" sz="2000" dirty="0">
                <a:solidFill>
                  <a:srgbClr val="3B0024"/>
                </a:solidFill>
              </a:rPr>
              <a:t> jihad </a:t>
            </a:r>
            <a:r>
              <a:rPr lang="en-ID" sz="2000" dirty="0" err="1">
                <a:solidFill>
                  <a:srgbClr val="3B0024"/>
                </a:solidFill>
              </a:rPr>
              <a:t>klasik</a:t>
            </a:r>
            <a:r>
              <a:rPr lang="en-ID" sz="2000" dirty="0">
                <a:solidFill>
                  <a:srgbClr val="3B0024"/>
                </a:solidFill>
              </a:rPr>
              <a:t> </a:t>
            </a:r>
            <a:r>
              <a:rPr lang="en-ID" sz="2000" dirty="0" err="1">
                <a:solidFill>
                  <a:srgbClr val="3B0024"/>
                </a:solidFill>
              </a:rPr>
              <a:t>ke</a:t>
            </a:r>
            <a:r>
              <a:rPr lang="en-ID" sz="2000" dirty="0">
                <a:solidFill>
                  <a:srgbClr val="3B0024"/>
                </a:solidFill>
              </a:rPr>
              <a:t> </a:t>
            </a:r>
            <a:r>
              <a:rPr lang="en-ID" sz="2000" b="1" dirty="0" err="1">
                <a:solidFill>
                  <a:srgbClr val="3B0024"/>
                </a:solidFill>
              </a:rPr>
              <a:t>jihadisme</a:t>
            </a:r>
            <a:r>
              <a:rPr lang="en-ID" sz="2000" b="1" dirty="0">
                <a:solidFill>
                  <a:srgbClr val="3B0024"/>
                </a:solidFill>
              </a:rPr>
              <a:t> </a:t>
            </a:r>
            <a:r>
              <a:rPr lang="en-ID" sz="2000" b="1" dirty="0" err="1">
                <a:solidFill>
                  <a:srgbClr val="3B0024"/>
                </a:solidFill>
              </a:rPr>
              <a:t>teroris</a:t>
            </a:r>
            <a:r>
              <a:rPr lang="en-ID" sz="2000" dirty="0">
                <a:solidFill>
                  <a:srgbClr val="3B0024"/>
                </a:solidFill>
              </a:rPr>
              <a:t>.</a:t>
            </a:r>
          </a:p>
          <a:p>
            <a:pPr marL="257175" indent="-257175">
              <a:buClr>
                <a:schemeClr val="bg2">
                  <a:lumMod val="10000"/>
                </a:schemeClr>
              </a:buClr>
              <a:buFont typeface="Arial" panose="020B0604020202020204" pitchFamily="34" charset="0"/>
              <a:buChar char="•"/>
            </a:pPr>
            <a:r>
              <a:rPr lang="en-ID" sz="2000" dirty="0" err="1">
                <a:solidFill>
                  <a:srgbClr val="3B0024"/>
                </a:solidFill>
              </a:rPr>
              <a:t>Penafsiran</a:t>
            </a:r>
            <a:r>
              <a:rPr lang="en-ID" sz="2000" dirty="0">
                <a:solidFill>
                  <a:srgbClr val="3B0024"/>
                </a:solidFill>
              </a:rPr>
              <a:t> </a:t>
            </a:r>
            <a:r>
              <a:rPr lang="en-ID" sz="2000" dirty="0" err="1">
                <a:solidFill>
                  <a:srgbClr val="3B0024"/>
                </a:solidFill>
              </a:rPr>
              <a:t>ulang</a:t>
            </a:r>
            <a:r>
              <a:rPr lang="en-ID" sz="2000" dirty="0">
                <a:solidFill>
                  <a:srgbClr val="3B0024"/>
                </a:solidFill>
              </a:rPr>
              <a:t> </a:t>
            </a:r>
            <a:r>
              <a:rPr lang="en-ID" sz="2000" b="1" dirty="0" err="1">
                <a:solidFill>
                  <a:srgbClr val="3B0024"/>
                </a:solidFill>
              </a:rPr>
              <a:t>syariat</a:t>
            </a:r>
            <a:r>
              <a:rPr lang="en-ID" sz="2000" dirty="0">
                <a:solidFill>
                  <a:srgbClr val="3B0024"/>
                </a:solidFill>
              </a:rPr>
              <a:t>; dan</a:t>
            </a:r>
          </a:p>
          <a:p>
            <a:pPr marL="257175" indent="-257175">
              <a:buClr>
                <a:schemeClr val="bg2">
                  <a:lumMod val="10000"/>
                </a:schemeClr>
              </a:buClr>
              <a:buFont typeface="Arial" panose="020B0604020202020204" pitchFamily="34" charset="0"/>
              <a:buChar char="•"/>
            </a:pPr>
            <a:r>
              <a:rPr lang="en-ID" sz="2000" dirty="0" err="1">
                <a:solidFill>
                  <a:srgbClr val="3B0024"/>
                </a:solidFill>
              </a:rPr>
              <a:t>Persoalan</a:t>
            </a:r>
            <a:r>
              <a:rPr lang="en-ID" sz="2000" dirty="0">
                <a:solidFill>
                  <a:srgbClr val="3B0024"/>
                </a:solidFill>
              </a:rPr>
              <a:t> </a:t>
            </a:r>
            <a:r>
              <a:rPr lang="en-ID" sz="2000" dirty="0" err="1">
                <a:solidFill>
                  <a:srgbClr val="3B0024"/>
                </a:solidFill>
              </a:rPr>
              <a:t>seputar</a:t>
            </a:r>
            <a:r>
              <a:rPr lang="en-ID" sz="2000" dirty="0">
                <a:solidFill>
                  <a:srgbClr val="3B0024"/>
                </a:solidFill>
              </a:rPr>
              <a:t> </a:t>
            </a:r>
            <a:r>
              <a:rPr lang="en-ID" sz="2000" b="1" dirty="0" err="1">
                <a:solidFill>
                  <a:srgbClr val="3B0024"/>
                </a:solidFill>
              </a:rPr>
              <a:t>kemurnian</a:t>
            </a:r>
            <a:r>
              <a:rPr lang="en-ID" sz="2000" b="1" dirty="0">
                <a:solidFill>
                  <a:srgbClr val="3B0024"/>
                </a:solidFill>
              </a:rPr>
              <a:t> dan </a:t>
            </a:r>
            <a:r>
              <a:rPr lang="en-ID" sz="2000" b="1" dirty="0" err="1">
                <a:solidFill>
                  <a:srgbClr val="3B0024"/>
                </a:solidFill>
              </a:rPr>
              <a:t>autentisitas</a:t>
            </a:r>
            <a:r>
              <a:rPr lang="en-ID" sz="2000" dirty="0">
                <a:solidFill>
                  <a:srgbClr val="3B0024"/>
                </a:solidFill>
              </a:rPr>
              <a:t>, </a:t>
            </a:r>
            <a:r>
              <a:rPr lang="en-ID" sz="2000" dirty="0" err="1">
                <a:solidFill>
                  <a:srgbClr val="3B0024"/>
                </a:solidFill>
              </a:rPr>
              <a:t>dengan</a:t>
            </a:r>
            <a:r>
              <a:rPr lang="en-ID" sz="2000" dirty="0">
                <a:solidFill>
                  <a:srgbClr val="3B0024"/>
                </a:solidFill>
              </a:rPr>
              <a:t> </a:t>
            </a:r>
            <a:r>
              <a:rPr lang="en-ID" sz="2000" dirty="0" err="1">
                <a:solidFill>
                  <a:srgbClr val="3B0024"/>
                </a:solidFill>
              </a:rPr>
              <a:t>mengembangkan</a:t>
            </a:r>
            <a:r>
              <a:rPr lang="en-ID" sz="2000" dirty="0">
                <a:solidFill>
                  <a:srgbClr val="3B0024"/>
                </a:solidFill>
              </a:rPr>
              <a:t> </a:t>
            </a:r>
            <a:r>
              <a:rPr lang="en-ID" sz="2000" dirty="0" err="1">
                <a:solidFill>
                  <a:srgbClr val="3B0024"/>
                </a:solidFill>
              </a:rPr>
              <a:t>pandangan</a:t>
            </a:r>
            <a:r>
              <a:rPr lang="en-ID" sz="2000" dirty="0">
                <a:solidFill>
                  <a:srgbClr val="3B0024"/>
                </a:solidFill>
              </a:rPr>
              <a:t> </a:t>
            </a:r>
            <a:r>
              <a:rPr lang="en-ID" sz="2000" dirty="0" err="1">
                <a:solidFill>
                  <a:srgbClr val="3B0024"/>
                </a:solidFill>
              </a:rPr>
              <a:t>Islamis</a:t>
            </a:r>
            <a:r>
              <a:rPr lang="en-ID" sz="2000" dirty="0">
                <a:solidFill>
                  <a:srgbClr val="3B0024"/>
                </a:solidFill>
              </a:rPr>
              <a:t> </a:t>
            </a:r>
            <a:r>
              <a:rPr lang="en-ID" sz="2000" dirty="0" err="1">
                <a:solidFill>
                  <a:srgbClr val="3B0024"/>
                </a:solidFill>
              </a:rPr>
              <a:t>akan</a:t>
            </a:r>
            <a:r>
              <a:rPr lang="en-ID" sz="2000" dirty="0">
                <a:solidFill>
                  <a:srgbClr val="3B0024"/>
                </a:solidFill>
              </a:rPr>
              <a:t> </a:t>
            </a:r>
            <a:r>
              <a:rPr lang="en-ID" sz="2000" dirty="0" err="1">
                <a:solidFill>
                  <a:srgbClr val="3B0024"/>
                </a:solidFill>
                <a:highlight>
                  <a:srgbClr val="FFFF00"/>
                </a:highlight>
              </a:rPr>
              <a:t>sekularisasi</a:t>
            </a:r>
            <a:r>
              <a:rPr lang="en-ID" sz="2000" dirty="0">
                <a:solidFill>
                  <a:srgbClr val="3B0024"/>
                </a:solidFill>
              </a:rPr>
              <a:t>, dan </a:t>
            </a:r>
            <a:r>
              <a:rPr lang="en-ID" sz="2000" dirty="0" err="1">
                <a:solidFill>
                  <a:srgbClr val="3B0024"/>
                </a:solidFill>
              </a:rPr>
              <a:t>menggantikannya</a:t>
            </a:r>
            <a:r>
              <a:rPr lang="en-ID" sz="2000" dirty="0">
                <a:solidFill>
                  <a:srgbClr val="3B0024"/>
                </a:solidFill>
              </a:rPr>
              <a:t> </a:t>
            </a:r>
            <a:r>
              <a:rPr lang="en-ID" sz="2000" dirty="0" err="1">
                <a:solidFill>
                  <a:srgbClr val="3B0024"/>
                </a:solidFill>
              </a:rPr>
              <a:t>dengan</a:t>
            </a:r>
            <a:r>
              <a:rPr lang="en-ID" sz="2000" dirty="0">
                <a:solidFill>
                  <a:srgbClr val="3B0024"/>
                </a:solidFill>
              </a:rPr>
              <a:t> </a:t>
            </a:r>
            <a:r>
              <a:rPr lang="en-ID" sz="2000" dirty="0" err="1">
                <a:solidFill>
                  <a:srgbClr val="3B0024"/>
                </a:solidFill>
                <a:highlight>
                  <a:srgbClr val="FFFF00"/>
                </a:highlight>
              </a:rPr>
              <a:t>desekularisasi</a:t>
            </a:r>
            <a:r>
              <a:rPr lang="en-ID" sz="2000" dirty="0">
                <a:solidFill>
                  <a:srgbClr val="3B0024"/>
                </a:solidFill>
                <a:highlight>
                  <a:srgbClr val="FFFF00"/>
                </a:highlight>
              </a:rPr>
              <a:t>. </a:t>
            </a:r>
          </a:p>
        </p:txBody>
      </p:sp>
      <p:sp>
        <p:nvSpPr>
          <p:cNvPr id="2" name="Title 1">
            <a:extLst>
              <a:ext uri="{FF2B5EF4-FFF2-40B4-BE49-F238E27FC236}">
                <a16:creationId xmlns:a16="http://schemas.microsoft.com/office/drawing/2014/main" id="{E5174340-F3A9-4C64-9843-75E190297828}"/>
              </a:ext>
            </a:extLst>
          </p:cNvPr>
          <p:cNvSpPr>
            <a:spLocks noGrp="1"/>
          </p:cNvSpPr>
          <p:nvPr>
            <p:ph type="title"/>
          </p:nvPr>
        </p:nvSpPr>
        <p:spPr/>
        <p:txBody>
          <a:bodyPr/>
          <a:lstStyle/>
          <a:p>
            <a:br>
              <a:rPr lang="en-ID" sz="2700" b="1" spc="0" dirty="0"/>
            </a:br>
            <a:br>
              <a:rPr lang="en-ID" sz="2700" b="1" spc="0" dirty="0"/>
            </a:br>
            <a:r>
              <a:rPr lang="en-ID" sz="2400" b="1" spc="0" dirty="0"/>
              <a:t>6 TEMA ISLAMISME</a:t>
            </a:r>
            <a:br>
              <a:rPr lang="en-ID" sz="2400" b="1" spc="0" dirty="0"/>
            </a:br>
            <a:br>
              <a:rPr lang="en-ID" sz="2400" b="1" spc="0" dirty="0"/>
            </a:br>
            <a:br>
              <a:rPr lang="en-ID" sz="2400" b="1" spc="0" dirty="0"/>
            </a:br>
            <a:endParaRPr lang="en-ID" sz="2400" b="1" spc="0" dirty="0"/>
          </a:p>
        </p:txBody>
      </p:sp>
    </p:spTree>
    <p:extLst>
      <p:ext uri="{BB962C8B-B14F-4D97-AF65-F5344CB8AC3E}">
        <p14:creationId xmlns:p14="http://schemas.microsoft.com/office/powerpoint/2010/main" val="17435632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BE537C-863B-41B1-9228-AC64A32CE26E}"/>
              </a:ext>
            </a:extLst>
          </p:cNvPr>
          <p:cNvSpPr>
            <a:spLocks noGrp="1"/>
          </p:cNvSpPr>
          <p:nvPr>
            <p:ph type="body" sz="quarter" idx="15"/>
          </p:nvPr>
        </p:nvSpPr>
        <p:spPr>
          <a:xfrm>
            <a:off x="3806848" y="1170071"/>
            <a:ext cx="4973486" cy="4357151"/>
          </a:xfrm>
        </p:spPr>
        <p:txBody>
          <a:bodyPr>
            <a:noAutofit/>
          </a:bodyPr>
          <a:lstStyle/>
          <a:p>
            <a:pPr>
              <a:lnSpc>
                <a:spcPct val="100000"/>
              </a:lnSpc>
              <a:spcBef>
                <a:spcPts val="0"/>
              </a:spcBef>
              <a:buClr>
                <a:schemeClr val="bg2">
                  <a:lumMod val="10000"/>
                </a:schemeClr>
              </a:buClr>
            </a:pPr>
            <a:endParaRPr lang="en-ID" sz="1575" b="1" dirty="0">
              <a:solidFill>
                <a:srgbClr val="3B0024"/>
              </a:solidFill>
            </a:endParaRPr>
          </a:p>
          <a:p>
            <a:pPr>
              <a:lnSpc>
                <a:spcPct val="100000"/>
              </a:lnSpc>
              <a:spcBef>
                <a:spcPts val="0"/>
              </a:spcBef>
              <a:buClr>
                <a:schemeClr val="bg2">
                  <a:lumMod val="10000"/>
                </a:schemeClr>
              </a:buClr>
            </a:pPr>
            <a:endParaRPr lang="en-ID" sz="1575" b="1" dirty="0">
              <a:solidFill>
                <a:srgbClr val="3B0024"/>
              </a:solidFill>
            </a:endParaRPr>
          </a:p>
          <a:p>
            <a:pPr>
              <a:lnSpc>
                <a:spcPct val="100000"/>
              </a:lnSpc>
              <a:spcBef>
                <a:spcPts val="0"/>
              </a:spcBef>
              <a:buClr>
                <a:schemeClr val="bg2">
                  <a:lumMod val="10000"/>
                </a:schemeClr>
              </a:buClr>
            </a:pPr>
            <a:endParaRPr lang="en-ID" sz="1575" b="1" dirty="0">
              <a:solidFill>
                <a:srgbClr val="3B0024"/>
              </a:solidFill>
            </a:endParaRPr>
          </a:p>
          <a:p>
            <a:pPr>
              <a:lnSpc>
                <a:spcPct val="100000"/>
              </a:lnSpc>
              <a:spcBef>
                <a:spcPts val="0"/>
              </a:spcBef>
              <a:buClr>
                <a:schemeClr val="bg2">
                  <a:lumMod val="10000"/>
                </a:schemeClr>
              </a:buClr>
            </a:pPr>
            <a:endParaRPr lang="en-ID" sz="1575" b="1" dirty="0">
              <a:solidFill>
                <a:srgbClr val="3B0024"/>
              </a:solidFill>
            </a:endParaRPr>
          </a:p>
          <a:p>
            <a:pPr>
              <a:lnSpc>
                <a:spcPct val="100000"/>
              </a:lnSpc>
              <a:spcBef>
                <a:spcPts val="0"/>
              </a:spcBef>
              <a:buClr>
                <a:schemeClr val="bg2">
                  <a:lumMod val="10000"/>
                </a:schemeClr>
              </a:buClr>
            </a:pPr>
            <a:endParaRPr lang="en-ID" sz="1575" b="1" dirty="0">
              <a:solidFill>
                <a:srgbClr val="3B0024"/>
              </a:solidFill>
            </a:endParaRPr>
          </a:p>
          <a:p>
            <a:pPr>
              <a:lnSpc>
                <a:spcPct val="100000"/>
              </a:lnSpc>
              <a:spcBef>
                <a:spcPts val="0"/>
              </a:spcBef>
              <a:buClr>
                <a:schemeClr val="bg2">
                  <a:lumMod val="10000"/>
                </a:schemeClr>
              </a:buClr>
            </a:pPr>
            <a:endParaRPr lang="en-ID" sz="1575" b="1" dirty="0">
              <a:solidFill>
                <a:srgbClr val="3B0024"/>
              </a:solidFill>
            </a:endParaRPr>
          </a:p>
          <a:p>
            <a:pPr>
              <a:lnSpc>
                <a:spcPct val="100000"/>
              </a:lnSpc>
              <a:spcBef>
                <a:spcPts val="0"/>
              </a:spcBef>
              <a:buClr>
                <a:schemeClr val="bg2">
                  <a:lumMod val="10000"/>
                </a:schemeClr>
              </a:buClr>
            </a:pPr>
            <a:endParaRPr lang="en-ID" sz="2000" b="1" dirty="0">
              <a:solidFill>
                <a:srgbClr val="3B0024"/>
              </a:solidFill>
            </a:endParaRPr>
          </a:p>
          <a:p>
            <a:pPr>
              <a:lnSpc>
                <a:spcPct val="100000"/>
              </a:lnSpc>
              <a:spcBef>
                <a:spcPts val="0"/>
              </a:spcBef>
              <a:buClr>
                <a:schemeClr val="bg2">
                  <a:lumMod val="10000"/>
                </a:schemeClr>
              </a:buClr>
            </a:pPr>
            <a:endParaRPr lang="en-ID" sz="2000" b="1" dirty="0">
              <a:solidFill>
                <a:srgbClr val="3B0024"/>
              </a:solidFill>
            </a:endParaRPr>
          </a:p>
          <a:p>
            <a:pPr>
              <a:lnSpc>
                <a:spcPct val="100000"/>
              </a:lnSpc>
              <a:spcBef>
                <a:spcPts val="0"/>
              </a:spcBef>
              <a:buClr>
                <a:schemeClr val="bg2">
                  <a:lumMod val="10000"/>
                </a:schemeClr>
              </a:buClr>
            </a:pPr>
            <a:endParaRPr lang="en-ID" sz="2000" b="1" dirty="0">
              <a:solidFill>
                <a:srgbClr val="3B0024"/>
              </a:solidFill>
            </a:endParaRPr>
          </a:p>
          <a:p>
            <a:pPr>
              <a:lnSpc>
                <a:spcPct val="100000"/>
              </a:lnSpc>
              <a:spcBef>
                <a:spcPts val="0"/>
              </a:spcBef>
              <a:buClr>
                <a:schemeClr val="bg2">
                  <a:lumMod val="10000"/>
                </a:schemeClr>
              </a:buClr>
            </a:pPr>
            <a:r>
              <a:rPr lang="en-ID" sz="2000" b="1" dirty="0">
                <a:solidFill>
                  <a:srgbClr val="3B0024"/>
                </a:solidFill>
              </a:rPr>
              <a:t>KONTRA NARASI DARI PEMIKIRAN ISLAM MODERAT-PROGRESSIF YANG INGIN MEMBANGUN </a:t>
            </a:r>
            <a:r>
              <a:rPr lang="en-ID" sz="2000" b="1" dirty="0">
                <a:solidFill>
                  <a:srgbClr val="3B0024"/>
                </a:solidFill>
                <a:highlight>
                  <a:srgbClr val="C0C0C0"/>
                </a:highlight>
              </a:rPr>
              <a:t>BUDAYA MUSLIM BERDASARKAN NILAI-NILAI </a:t>
            </a:r>
            <a:r>
              <a:rPr lang="en-ID" sz="2000" b="1" i="1" dirty="0">
                <a:solidFill>
                  <a:srgbClr val="3B0024"/>
                </a:solidFill>
                <a:highlight>
                  <a:srgbClr val="C0C0C0"/>
                </a:highlight>
              </a:rPr>
              <a:t>WASHATHIYYAH</a:t>
            </a:r>
            <a:r>
              <a:rPr lang="en-US" sz="2000" dirty="0">
                <a:solidFill>
                  <a:srgbClr val="3B0024"/>
                </a:solidFill>
                <a:highlight>
                  <a:srgbClr val="C0C0C0"/>
                </a:highlight>
              </a:rPr>
              <a:t> </a:t>
            </a:r>
          </a:p>
          <a:p>
            <a:pPr marL="214313" indent="-214313">
              <a:buFont typeface="Arial" panose="020B0604020202020204" pitchFamily="34" charset="0"/>
              <a:buChar char="•"/>
            </a:pPr>
            <a:r>
              <a:rPr lang="en-US" sz="2000" b="1" i="1" dirty="0" err="1">
                <a:highlight>
                  <a:srgbClr val="FFFF00"/>
                </a:highlight>
              </a:rPr>
              <a:t>Musâwah</a:t>
            </a:r>
            <a:r>
              <a:rPr lang="en-US" sz="2000" dirty="0"/>
              <a:t> (</a:t>
            </a:r>
            <a:r>
              <a:rPr lang="en-US" sz="2000" dirty="0" err="1"/>
              <a:t>egaliter</a:t>
            </a:r>
            <a:r>
              <a:rPr lang="en-US" sz="2000" dirty="0"/>
              <a:t>), </a:t>
            </a:r>
            <a:r>
              <a:rPr lang="en-US" sz="2000" dirty="0" err="1"/>
              <a:t>yaitu</a:t>
            </a:r>
            <a:r>
              <a:rPr lang="en-US" sz="2000" dirty="0"/>
              <a:t> </a:t>
            </a:r>
            <a:r>
              <a:rPr lang="en-US" sz="2000" dirty="0" err="1"/>
              <a:t>tidak</a:t>
            </a:r>
            <a:r>
              <a:rPr lang="en-US" sz="2000" dirty="0"/>
              <a:t> </a:t>
            </a:r>
            <a:r>
              <a:rPr lang="en-US" sz="2000" dirty="0" err="1"/>
              <a:t>bersikap</a:t>
            </a:r>
            <a:r>
              <a:rPr lang="en-US" sz="2000" dirty="0"/>
              <a:t> </a:t>
            </a:r>
            <a:r>
              <a:rPr lang="en-US" sz="2000" dirty="0" err="1"/>
              <a:t>diskriminatif</a:t>
            </a:r>
            <a:r>
              <a:rPr lang="en-US" sz="2000" dirty="0"/>
              <a:t> </a:t>
            </a:r>
            <a:r>
              <a:rPr lang="en-US" sz="2000" dirty="0" err="1"/>
              <a:t>pada</a:t>
            </a:r>
            <a:r>
              <a:rPr lang="en-US" sz="2000" dirty="0"/>
              <a:t> yang lain </a:t>
            </a:r>
            <a:r>
              <a:rPr lang="en-US" sz="2000" dirty="0" err="1"/>
              <a:t>disebabkan</a:t>
            </a:r>
            <a:r>
              <a:rPr lang="en-US" sz="2000" dirty="0"/>
              <a:t> </a:t>
            </a:r>
            <a:r>
              <a:rPr lang="en-US" sz="2000" dirty="0" err="1"/>
              <a:t>perbedaan</a:t>
            </a:r>
            <a:r>
              <a:rPr lang="en-US" sz="2000" dirty="0"/>
              <a:t> </a:t>
            </a:r>
            <a:r>
              <a:rPr lang="en-US" sz="2000" dirty="0" err="1"/>
              <a:t>keyakinan</a:t>
            </a:r>
            <a:r>
              <a:rPr lang="en-US" sz="2000" dirty="0"/>
              <a:t>, </a:t>
            </a:r>
            <a:r>
              <a:rPr lang="en-US" sz="2000" dirty="0" err="1"/>
              <a:t>tradisi</a:t>
            </a:r>
            <a:r>
              <a:rPr lang="en-US" sz="2000" dirty="0"/>
              <a:t> </a:t>
            </a:r>
            <a:r>
              <a:rPr lang="en-US" sz="2000" dirty="0" err="1"/>
              <a:t>dan</a:t>
            </a:r>
            <a:r>
              <a:rPr lang="en-US" sz="2000" dirty="0"/>
              <a:t> </a:t>
            </a:r>
            <a:r>
              <a:rPr lang="en-US" sz="2000" dirty="0" err="1"/>
              <a:t>asal</a:t>
            </a:r>
            <a:r>
              <a:rPr lang="en-US" sz="2000" dirty="0"/>
              <a:t> </a:t>
            </a:r>
            <a:r>
              <a:rPr lang="en-US" sz="2000" dirty="0" err="1"/>
              <a:t>usul</a:t>
            </a:r>
            <a:r>
              <a:rPr lang="en-US" sz="2000" dirty="0"/>
              <a:t> </a:t>
            </a:r>
            <a:r>
              <a:rPr lang="en-US" sz="2000" dirty="0" err="1"/>
              <a:t>seseorang</a:t>
            </a:r>
            <a:endParaRPr lang="en-US" sz="2000" dirty="0"/>
          </a:p>
          <a:p>
            <a:pPr marL="214313" indent="-214313">
              <a:buFont typeface="Arial" panose="020B0604020202020204" pitchFamily="34" charset="0"/>
              <a:buChar char="•"/>
            </a:pPr>
            <a:r>
              <a:rPr lang="en-US" sz="2000" b="1" i="1" dirty="0" err="1">
                <a:highlight>
                  <a:srgbClr val="FFFF00"/>
                </a:highlight>
              </a:rPr>
              <a:t>Syûra</a:t>
            </a:r>
            <a:r>
              <a:rPr lang="en-US" sz="2000" dirty="0">
                <a:highlight>
                  <a:srgbClr val="FFFF00"/>
                </a:highlight>
              </a:rPr>
              <a:t> </a:t>
            </a:r>
            <a:r>
              <a:rPr lang="en-US" sz="2000" dirty="0"/>
              <a:t>(</a:t>
            </a:r>
            <a:r>
              <a:rPr lang="en-US" sz="2000" dirty="0" err="1"/>
              <a:t>musyawarah</a:t>
            </a:r>
            <a:r>
              <a:rPr lang="en-US" sz="2000" dirty="0"/>
              <a:t>), </a:t>
            </a:r>
            <a:r>
              <a:rPr lang="en-US" sz="2000" dirty="0" err="1"/>
              <a:t>yaitu</a:t>
            </a:r>
            <a:r>
              <a:rPr lang="en-US" sz="2000" dirty="0"/>
              <a:t> </a:t>
            </a:r>
            <a:r>
              <a:rPr lang="en-US" sz="2000" dirty="0" err="1"/>
              <a:t>setiap</a:t>
            </a:r>
            <a:r>
              <a:rPr lang="en-US" sz="2000" dirty="0"/>
              <a:t> </a:t>
            </a:r>
            <a:r>
              <a:rPr lang="en-US" sz="2000" dirty="0" err="1"/>
              <a:t>persoalan</a:t>
            </a:r>
            <a:r>
              <a:rPr lang="en-US" sz="2000" dirty="0"/>
              <a:t> </a:t>
            </a:r>
            <a:r>
              <a:rPr lang="en-US" sz="2000" dirty="0" err="1"/>
              <a:t>diselesaikan</a:t>
            </a:r>
            <a:r>
              <a:rPr lang="en-US" sz="2000" dirty="0"/>
              <a:t> </a:t>
            </a:r>
            <a:r>
              <a:rPr lang="en-US" sz="2000" dirty="0" err="1"/>
              <a:t>dengan</a:t>
            </a:r>
            <a:r>
              <a:rPr lang="en-US" sz="2000" dirty="0"/>
              <a:t> </a:t>
            </a:r>
            <a:r>
              <a:rPr lang="en-US" sz="2000" dirty="0" err="1"/>
              <a:t>jalan</a:t>
            </a:r>
            <a:r>
              <a:rPr lang="en-US" sz="2000" dirty="0"/>
              <a:t> </a:t>
            </a:r>
            <a:r>
              <a:rPr lang="en-US" sz="2000" dirty="0" err="1"/>
              <a:t>musyawarah</a:t>
            </a:r>
            <a:r>
              <a:rPr lang="en-US" sz="2000" dirty="0"/>
              <a:t> </a:t>
            </a:r>
            <a:r>
              <a:rPr lang="en-US" sz="2000" dirty="0" err="1"/>
              <a:t>untuk</a:t>
            </a:r>
            <a:r>
              <a:rPr lang="en-US" sz="2000" dirty="0"/>
              <a:t> </a:t>
            </a:r>
            <a:r>
              <a:rPr lang="en-US" sz="2000" dirty="0" err="1"/>
              <a:t>mencapai</a:t>
            </a:r>
            <a:r>
              <a:rPr lang="en-US" sz="2000" dirty="0"/>
              <a:t> </a:t>
            </a:r>
            <a:r>
              <a:rPr lang="en-US" sz="2000" dirty="0" err="1"/>
              <a:t>mufakat</a:t>
            </a:r>
            <a:r>
              <a:rPr lang="en-US" sz="2000" dirty="0"/>
              <a:t> </a:t>
            </a:r>
            <a:r>
              <a:rPr lang="en-US" sz="2000" dirty="0" err="1"/>
              <a:t>dengan</a:t>
            </a:r>
            <a:r>
              <a:rPr lang="en-US" sz="2000" dirty="0"/>
              <a:t> </a:t>
            </a:r>
            <a:r>
              <a:rPr lang="en-US" sz="2000" dirty="0" err="1"/>
              <a:t>prinsip</a:t>
            </a:r>
            <a:r>
              <a:rPr lang="en-US" sz="2000" dirty="0"/>
              <a:t> </a:t>
            </a:r>
            <a:r>
              <a:rPr lang="en-US" sz="2000" dirty="0" err="1"/>
              <a:t>menempatkan</a:t>
            </a:r>
            <a:r>
              <a:rPr lang="en-US" sz="2000" dirty="0"/>
              <a:t> </a:t>
            </a:r>
            <a:r>
              <a:rPr lang="en-US" sz="2000" dirty="0" err="1"/>
              <a:t>kemaslahatan</a:t>
            </a:r>
            <a:r>
              <a:rPr lang="en-US" sz="2000" dirty="0"/>
              <a:t> di </a:t>
            </a:r>
            <a:r>
              <a:rPr lang="en-US" sz="2000" dirty="0" err="1"/>
              <a:t>atas</a:t>
            </a:r>
            <a:r>
              <a:rPr lang="en-US" sz="2000" dirty="0"/>
              <a:t> </a:t>
            </a:r>
            <a:r>
              <a:rPr lang="en-US" sz="2000" dirty="0" err="1"/>
              <a:t>segalanya</a:t>
            </a:r>
            <a:r>
              <a:rPr lang="en-US" sz="2000" dirty="0"/>
              <a:t>. </a:t>
            </a:r>
          </a:p>
          <a:p>
            <a:pPr lvl="0"/>
            <a:endParaRPr lang="en-ID" sz="1575" dirty="0">
              <a:solidFill>
                <a:schemeClr val="accent3">
                  <a:lumMod val="75000"/>
                </a:schemeClr>
              </a:solidFill>
            </a:endParaRPr>
          </a:p>
        </p:txBody>
      </p:sp>
      <p:sp>
        <p:nvSpPr>
          <p:cNvPr id="2" name="Title 1">
            <a:extLst>
              <a:ext uri="{FF2B5EF4-FFF2-40B4-BE49-F238E27FC236}">
                <a16:creationId xmlns:a16="http://schemas.microsoft.com/office/drawing/2014/main" id="{E5174340-F3A9-4C64-9843-75E190297828}"/>
              </a:ext>
            </a:extLst>
          </p:cNvPr>
          <p:cNvSpPr>
            <a:spLocks noGrp="1"/>
          </p:cNvSpPr>
          <p:nvPr>
            <p:ph type="title"/>
          </p:nvPr>
        </p:nvSpPr>
        <p:spPr>
          <a:xfrm>
            <a:off x="457200" y="2558905"/>
            <a:ext cx="3429000" cy="1770197"/>
          </a:xfrm>
        </p:spPr>
        <p:txBody>
          <a:bodyPr/>
          <a:lstStyle/>
          <a:p>
            <a:br>
              <a:rPr lang="en-ID" sz="2700" b="1" spc="0" dirty="0"/>
            </a:br>
            <a:r>
              <a:rPr lang="en-ID" sz="2700" b="1" spc="0" dirty="0"/>
              <a:t>NILAI-NILAI</a:t>
            </a:r>
            <a:br>
              <a:rPr lang="en-ID" sz="2700" b="1" spc="0" dirty="0"/>
            </a:br>
            <a:r>
              <a:rPr lang="en-ID" sz="2700" b="1" spc="0" dirty="0"/>
              <a:t>ISLAM “WASHATIYYAH”</a:t>
            </a:r>
            <a:br>
              <a:rPr lang="en-ID" sz="2700" b="1" spc="0" dirty="0"/>
            </a:br>
            <a:br>
              <a:rPr lang="en-ID" sz="2700" b="1" spc="0" dirty="0"/>
            </a:br>
            <a:endParaRPr lang="en-ID" sz="2700" b="1" spc="0" dirty="0"/>
          </a:p>
        </p:txBody>
      </p:sp>
    </p:spTree>
    <p:extLst>
      <p:ext uri="{BB962C8B-B14F-4D97-AF65-F5344CB8AC3E}">
        <p14:creationId xmlns:p14="http://schemas.microsoft.com/office/powerpoint/2010/main" val="33933682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BE537C-863B-41B1-9228-AC64A32CE26E}"/>
              </a:ext>
            </a:extLst>
          </p:cNvPr>
          <p:cNvSpPr>
            <a:spLocks noGrp="1"/>
          </p:cNvSpPr>
          <p:nvPr>
            <p:ph type="body" sz="quarter" idx="15"/>
          </p:nvPr>
        </p:nvSpPr>
        <p:spPr>
          <a:xfrm>
            <a:off x="3806848" y="1170071"/>
            <a:ext cx="4973486" cy="4357151"/>
          </a:xfrm>
        </p:spPr>
        <p:txBody>
          <a:bodyPr>
            <a:noAutofit/>
          </a:bodyPr>
          <a:lstStyle/>
          <a:p>
            <a:pPr>
              <a:lnSpc>
                <a:spcPct val="100000"/>
              </a:lnSpc>
              <a:spcBef>
                <a:spcPts val="0"/>
              </a:spcBef>
              <a:buClr>
                <a:schemeClr val="bg2">
                  <a:lumMod val="10000"/>
                </a:schemeClr>
              </a:buClr>
            </a:pPr>
            <a:endParaRPr lang="en-ID" sz="1575" b="1" dirty="0">
              <a:solidFill>
                <a:srgbClr val="3B0024"/>
              </a:solidFill>
            </a:endParaRPr>
          </a:p>
          <a:p>
            <a:pPr>
              <a:lnSpc>
                <a:spcPct val="100000"/>
              </a:lnSpc>
              <a:spcBef>
                <a:spcPts val="0"/>
              </a:spcBef>
              <a:buClr>
                <a:schemeClr val="bg2">
                  <a:lumMod val="10000"/>
                </a:schemeClr>
              </a:buClr>
            </a:pPr>
            <a:endParaRPr lang="en-ID" sz="1575" b="1" dirty="0">
              <a:solidFill>
                <a:srgbClr val="3B0024"/>
              </a:solidFill>
            </a:endParaRPr>
          </a:p>
          <a:p>
            <a:pPr>
              <a:lnSpc>
                <a:spcPct val="100000"/>
              </a:lnSpc>
              <a:spcBef>
                <a:spcPts val="0"/>
              </a:spcBef>
              <a:buClr>
                <a:schemeClr val="bg2">
                  <a:lumMod val="10000"/>
                </a:schemeClr>
              </a:buClr>
            </a:pPr>
            <a:endParaRPr lang="en-ID" sz="1575" b="1" dirty="0">
              <a:solidFill>
                <a:srgbClr val="3B0024"/>
              </a:solidFill>
            </a:endParaRPr>
          </a:p>
          <a:p>
            <a:pPr marL="0" indent="0">
              <a:buNone/>
            </a:pPr>
            <a:endParaRPr lang="en-US" sz="2000" dirty="0">
              <a:solidFill>
                <a:srgbClr val="3B0024"/>
              </a:solidFill>
            </a:endParaRPr>
          </a:p>
          <a:p>
            <a:pPr marL="214313" indent="-214313">
              <a:buFont typeface="Arial" panose="020B0604020202020204" pitchFamily="34" charset="0"/>
              <a:buChar char="•"/>
            </a:pPr>
            <a:r>
              <a:rPr lang="en-US" sz="2000" b="1" i="1" dirty="0" err="1">
                <a:highlight>
                  <a:srgbClr val="FFFF00"/>
                </a:highlight>
              </a:rPr>
              <a:t>Ishlâh</a:t>
            </a:r>
            <a:r>
              <a:rPr lang="en-US" sz="2000" b="1" dirty="0"/>
              <a:t> </a:t>
            </a:r>
            <a:r>
              <a:rPr lang="en-US" sz="2000" dirty="0"/>
              <a:t>(</a:t>
            </a:r>
            <a:r>
              <a:rPr lang="en-US" sz="2000" dirty="0" err="1"/>
              <a:t>reformasi</a:t>
            </a:r>
            <a:r>
              <a:rPr lang="en-US" sz="2000" dirty="0"/>
              <a:t>), </a:t>
            </a:r>
            <a:r>
              <a:rPr lang="en-US" sz="2000" dirty="0" err="1"/>
              <a:t>yaitu</a:t>
            </a:r>
            <a:r>
              <a:rPr lang="en-US" sz="2000" dirty="0"/>
              <a:t> </a:t>
            </a:r>
            <a:r>
              <a:rPr lang="en-US" sz="2000" dirty="0" err="1"/>
              <a:t>mengutamakan</a:t>
            </a:r>
            <a:r>
              <a:rPr lang="en-US" sz="2000" dirty="0"/>
              <a:t> </a:t>
            </a:r>
            <a:r>
              <a:rPr lang="en-US" sz="2000" dirty="0" err="1"/>
              <a:t>prinsip</a:t>
            </a:r>
            <a:r>
              <a:rPr lang="en-US" sz="2000" dirty="0"/>
              <a:t> </a:t>
            </a:r>
            <a:r>
              <a:rPr lang="en-US" sz="2000" dirty="0" err="1"/>
              <a:t>reformatif</a:t>
            </a:r>
            <a:r>
              <a:rPr lang="en-US" sz="2000" dirty="0"/>
              <a:t> </a:t>
            </a:r>
            <a:r>
              <a:rPr lang="en-US" sz="2000" dirty="0" err="1"/>
              <a:t>untuk</a:t>
            </a:r>
            <a:r>
              <a:rPr lang="en-US" sz="2000" dirty="0"/>
              <a:t> </a:t>
            </a:r>
            <a:r>
              <a:rPr lang="en-US" sz="2000" dirty="0" err="1"/>
              <a:t>mencapai</a:t>
            </a:r>
            <a:r>
              <a:rPr lang="en-US" sz="2000" dirty="0"/>
              <a:t> </a:t>
            </a:r>
            <a:r>
              <a:rPr lang="en-US" sz="2000" dirty="0" err="1"/>
              <a:t>keadaan</a:t>
            </a:r>
            <a:r>
              <a:rPr lang="en-US" sz="2000" dirty="0"/>
              <a:t> </a:t>
            </a:r>
            <a:r>
              <a:rPr lang="en-US" sz="2000" dirty="0" err="1"/>
              <a:t>lebih</a:t>
            </a:r>
            <a:r>
              <a:rPr lang="en-US" sz="2000" dirty="0"/>
              <a:t> </a:t>
            </a:r>
            <a:r>
              <a:rPr lang="en-US" sz="2000" dirty="0" err="1"/>
              <a:t>baik</a:t>
            </a:r>
            <a:r>
              <a:rPr lang="en-US" sz="2000" dirty="0"/>
              <a:t> yang </a:t>
            </a:r>
            <a:r>
              <a:rPr lang="en-US" sz="2000" dirty="0" err="1"/>
              <a:t>mengakomodasi</a:t>
            </a:r>
            <a:r>
              <a:rPr lang="en-US" sz="2000" dirty="0"/>
              <a:t> </a:t>
            </a:r>
            <a:r>
              <a:rPr lang="en-US" sz="2000" dirty="0" err="1"/>
              <a:t>perubahan</a:t>
            </a:r>
            <a:r>
              <a:rPr lang="en-US" sz="2000" dirty="0"/>
              <a:t> dan </a:t>
            </a:r>
            <a:r>
              <a:rPr lang="en-US" sz="2000" dirty="0" err="1"/>
              <a:t>kemajuan</a:t>
            </a:r>
            <a:r>
              <a:rPr lang="en-US" sz="2000" dirty="0"/>
              <a:t> zaman </a:t>
            </a:r>
            <a:r>
              <a:rPr lang="en-US" sz="2000" dirty="0" err="1"/>
              <a:t>dengan</a:t>
            </a:r>
            <a:r>
              <a:rPr lang="en-US" sz="2000" dirty="0"/>
              <a:t> </a:t>
            </a:r>
            <a:r>
              <a:rPr lang="en-US" sz="2000" dirty="0" err="1"/>
              <a:t>berpijak</a:t>
            </a:r>
            <a:r>
              <a:rPr lang="en-US" sz="2000" dirty="0"/>
              <a:t> pada </a:t>
            </a:r>
            <a:r>
              <a:rPr lang="en-US" sz="2000" dirty="0" err="1"/>
              <a:t>kemaslahatan</a:t>
            </a:r>
            <a:r>
              <a:rPr lang="en-US" sz="2000" dirty="0"/>
              <a:t> </a:t>
            </a:r>
            <a:r>
              <a:rPr lang="en-US" sz="2000" dirty="0" err="1"/>
              <a:t>umum</a:t>
            </a:r>
            <a:r>
              <a:rPr lang="en-US" sz="2000" dirty="0"/>
              <a:t> (</a:t>
            </a:r>
            <a:r>
              <a:rPr lang="en-US" sz="2000" i="1" dirty="0" err="1"/>
              <a:t>mashlahah</a:t>
            </a:r>
            <a:r>
              <a:rPr lang="en-US" sz="2000" i="1" dirty="0"/>
              <a:t> ‘</a:t>
            </a:r>
            <a:r>
              <a:rPr lang="en-US" sz="2000" i="1" dirty="0" err="1"/>
              <a:t>ammah</a:t>
            </a:r>
            <a:r>
              <a:rPr lang="en-US" sz="2000" dirty="0"/>
              <a:t>).</a:t>
            </a:r>
          </a:p>
          <a:p>
            <a:pPr lvl="0"/>
            <a:endParaRPr lang="en-ID" sz="1575" dirty="0">
              <a:solidFill>
                <a:schemeClr val="accent3">
                  <a:lumMod val="75000"/>
                </a:schemeClr>
              </a:solidFill>
            </a:endParaRPr>
          </a:p>
        </p:txBody>
      </p:sp>
      <p:sp>
        <p:nvSpPr>
          <p:cNvPr id="2" name="Title 1">
            <a:extLst>
              <a:ext uri="{FF2B5EF4-FFF2-40B4-BE49-F238E27FC236}">
                <a16:creationId xmlns:a16="http://schemas.microsoft.com/office/drawing/2014/main" id="{E5174340-F3A9-4C64-9843-75E190297828}"/>
              </a:ext>
            </a:extLst>
          </p:cNvPr>
          <p:cNvSpPr>
            <a:spLocks noGrp="1"/>
          </p:cNvSpPr>
          <p:nvPr>
            <p:ph type="title"/>
          </p:nvPr>
        </p:nvSpPr>
        <p:spPr>
          <a:xfrm>
            <a:off x="457200" y="2558905"/>
            <a:ext cx="3429000" cy="1770197"/>
          </a:xfrm>
        </p:spPr>
        <p:txBody>
          <a:bodyPr/>
          <a:lstStyle/>
          <a:p>
            <a:br>
              <a:rPr lang="en-ID" sz="2700" b="1" spc="0" dirty="0"/>
            </a:br>
            <a:r>
              <a:rPr lang="en-ID" sz="2700" b="1" spc="0" dirty="0"/>
              <a:t>NILAI-NILAI</a:t>
            </a:r>
            <a:br>
              <a:rPr lang="en-ID" sz="2700" b="1" spc="0" dirty="0"/>
            </a:br>
            <a:r>
              <a:rPr lang="en-ID" sz="2700" b="1" spc="0" dirty="0"/>
              <a:t>ISLAM “WASHATIYYAH”</a:t>
            </a:r>
            <a:br>
              <a:rPr lang="en-ID" sz="2700" b="1" spc="0" dirty="0"/>
            </a:br>
            <a:br>
              <a:rPr lang="en-ID" sz="2700" b="1" spc="0" dirty="0"/>
            </a:br>
            <a:br>
              <a:rPr lang="en-ID" sz="2700" b="1" spc="0" dirty="0"/>
            </a:br>
            <a:endParaRPr lang="en-ID" sz="2700" b="1" spc="0" dirty="0"/>
          </a:p>
        </p:txBody>
      </p:sp>
    </p:spTree>
    <p:extLst>
      <p:ext uri="{BB962C8B-B14F-4D97-AF65-F5344CB8AC3E}">
        <p14:creationId xmlns:p14="http://schemas.microsoft.com/office/powerpoint/2010/main" val="102705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BE537C-863B-41B1-9228-AC64A32CE26E}"/>
              </a:ext>
            </a:extLst>
          </p:cNvPr>
          <p:cNvSpPr>
            <a:spLocks noGrp="1"/>
          </p:cNvSpPr>
          <p:nvPr>
            <p:ph type="body" sz="quarter" idx="15"/>
          </p:nvPr>
        </p:nvSpPr>
        <p:spPr>
          <a:xfrm>
            <a:off x="3806848" y="1170071"/>
            <a:ext cx="4973486" cy="4357151"/>
          </a:xfrm>
        </p:spPr>
        <p:txBody>
          <a:bodyPr>
            <a:noAutofit/>
          </a:bodyPr>
          <a:lstStyle/>
          <a:p>
            <a:pPr lvl="0">
              <a:buClr>
                <a:schemeClr val="bg2">
                  <a:lumMod val="10000"/>
                </a:schemeClr>
              </a:buClr>
            </a:pPr>
            <a:endParaRPr lang="en-ID" sz="1575" b="1" dirty="0">
              <a:solidFill>
                <a:schemeClr val="accent3">
                  <a:lumMod val="75000"/>
                </a:schemeClr>
              </a:solidFill>
            </a:endParaRPr>
          </a:p>
          <a:p>
            <a:pPr marL="0" indent="0">
              <a:lnSpc>
                <a:spcPct val="100000"/>
              </a:lnSpc>
              <a:spcBef>
                <a:spcPts val="0"/>
              </a:spcBef>
              <a:buNone/>
            </a:pPr>
            <a:endParaRPr lang="en-US" b="1" dirty="0"/>
          </a:p>
          <a:p>
            <a:pPr marL="0" indent="0">
              <a:lnSpc>
                <a:spcPct val="100000"/>
              </a:lnSpc>
              <a:spcBef>
                <a:spcPts val="0"/>
              </a:spcBef>
              <a:buNone/>
            </a:pPr>
            <a:endParaRPr lang="en-US" b="1" dirty="0"/>
          </a:p>
          <a:p>
            <a:pPr marL="0" indent="0">
              <a:lnSpc>
                <a:spcPct val="100000"/>
              </a:lnSpc>
              <a:spcBef>
                <a:spcPts val="0"/>
              </a:spcBef>
              <a:buNone/>
            </a:pPr>
            <a:endParaRPr lang="en-US" b="1" dirty="0"/>
          </a:p>
          <a:p>
            <a:pPr marL="0" indent="0">
              <a:lnSpc>
                <a:spcPct val="100000"/>
              </a:lnSpc>
              <a:spcBef>
                <a:spcPts val="0"/>
              </a:spcBef>
              <a:buNone/>
            </a:pPr>
            <a:r>
              <a:rPr lang="en-US" b="1" dirty="0"/>
              <a:t> </a:t>
            </a:r>
          </a:p>
          <a:p>
            <a:pPr marL="214313" indent="-214313">
              <a:buFont typeface="Arial" panose="020B0604020202020204" pitchFamily="34" charset="0"/>
              <a:buChar char="•"/>
            </a:pPr>
            <a:endParaRPr lang="en-US" b="1" i="1" dirty="0"/>
          </a:p>
          <a:p>
            <a:pPr marL="214313" indent="-214313">
              <a:buFont typeface="Arial" panose="020B0604020202020204" pitchFamily="34" charset="0"/>
              <a:buChar char="•"/>
            </a:pPr>
            <a:r>
              <a:rPr lang="en-US" b="1" i="1" dirty="0" err="1">
                <a:highlight>
                  <a:srgbClr val="FFFF00"/>
                </a:highlight>
              </a:rPr>
              <a:t>Tawassuth</a:t>
            </a:r>
            <a:r>
              <a:rPr lang="en-US" i="1" dirty="0"/>
              <a:t> </a:t>
            </a:r>
            <a:r>
              <a:rPr lang="en-US" dirty="0"/>
              <a:t>(</a:t>
            </a:r>
            <a:r>
              <a:rPr lang="en-US" dirty="0" err="1"/>
              <a:t>mengambil</a:t>
            </a:r>
            <a:r>
              <a:rPr lang="en-US" dirty="0"/>
              <a:t> </a:t>
            </a:r>
            <a:r>
              <a:rPr lang="en-US" dirty="0" err="1"/>
              <a:t>jalan</a:t>
            </a:r>
            <a:r>
              <a:rPr lang="en-US" dirty="0"/>
              <a:t> </a:t>
            </a:r>
            <a:r>
              <a:rPr lang="en-US" dirty="0" err="1"/>
              <a:t>tengah</a:t>
            </a:r>
            <a:r>
              <a:rPr lang="en-US" dirty="0"/>
              <a:t>), </a:t>
            </a:r>
            <a:r>
              <a:rPr lang="en-US" dirty="0" err="1"/>
              <a:t>yaitu</a:t>
            </a:r>
            <a:r>
              <a:rPr lang="en-US" dirty="0"/>
              <a:t> </a:t>
            </a:r>
            <a:r>
              <a:rPr lang="en-US" dirty="0" err="1"/>
              <a:t>pemahaman</a:t>
            </a:r>
            <a:r>
              <a:rPr lang="en-US" dirty="0"/>
              <a:t> dan </a:t>
            </a:r>
            <a:r>
              <a:rPr lang="en-US" dirty="0" err="1"/>
              <a:t>pengamalan</a:t>
            </a:r>
            <a:r>
              <a:rPr lang="en-US" dirty="0"/>
              <a:t> yang </a:t>
            </a:r>
            <a:r>
              <a:rPr lang="en-US" dirty="0" err="1"/>
              <a:t>tidak</a:t>
            </a:r>
            <a:r>
              <a:rPr lang="en-US" dirty="0"/>
              <a:t> </a:t>
            </a:r>
            <a:r>
              <a:rPr lang="en-US" i="1" dirty="0" err="1"/>
              <a:t>ifrâth</a:t>
            </a:r>
            <a:r>
              <a:rPr lang="en-US" dirty="0"/>
              <a:t> (</a:t>
            </a:r>
            <a:r>
              <a:rPr lang="en-US" dirty="0" err="1"/>
              <a:t>berlebih-lebihan</a:t>
            </a:r>
            <a:r>
              <a:rPr lang="en-US" dirty="0"/>
              <a:t> </a:t>
            </a:r>
            <a:r>
              <a:rPr lang="en-US" dirty="0" err="1"/>
              <a:t>dalam</a:t>
            </a:r>
            <a:r>
              <a:rPr lang="en-US" dirty="0"/>
              <a:t> </a:t>
            </a:r>
            <a:r>
              <a:rPr lang="en-US" dirty="0" err="1"/>
              <a:t>beragama</a:t>
            </a:r>
            <a:r>
              <a:rPr lang="en-US" dirty="0"/>
              <a:t>) dan </a:t>
            </a:r>
            <a:r>
              <a:rPr lang="en-US" i="1" dirty="0" err="1"/>
              <a:t>tafrîth</a:t>
            </a:r>
            <a:r>
              <a:rPr lang="en-US" dirty="0"/>
              <a:t> (</a:t>
            </a:r>
            <a:r>
              <a:rPr lang="en-US" dirty="0" err="1"/>
              <a:t>mengurangi</a:t>
            </a:r>
            <a:r>
              <a:rPr lang="en-US" dirty="0"/>
              <a:t> </a:t>
            </a:r>
            <a:r>
              <a:rPr lang="en-US" dirty="0" err="1"/>
              <a:t>ajaran</a:t>
            </a:r>
            <a:r>
              <a:rPr lang="en-US" dirty="0"/>
              <a:t> agama)</a:t>
            </a:r>
          </a:p>
          <a:p>
            <a:pPr marL="214313" indent="-214313">
              <a:buFont typeface="Arial" panose="020B0604020202020204" pitchFamily="34" charset="0"/>
              <a:buChar char="•"/>
            </a:pPr>
            <a:r>
              <a:rPr lang="en-US" b="1" i="1" dirty="0" err="1">
                <a:highlight>
                  <a:srgbClr val="FFFF00"/>
                </a:highlight>
              </a:rPr>
              <a:t>Tawâzun</a:t>
            </a:r>
            <a:r>
              <a:rPr lang="en-US" dirty="0"/>
              <a:t> (</a:t>
            </a:r>
            <a:r>
              <a:rPr lang="en-US" dirty="0" err="1"/>
              <a:t>berkeseimbangan</a:t>
            </a:r>
            <a:r>
              <a:rPr lang="en-US" dirty="0"/>
              <a:t>), </a:t>
            </a:r>
            <a:r>
              <a:rPr lang="en-US" dirty="0" err="1"/>
              <a:t>yaitu</a:t>
            </a:r>
            <a:r>
              <a:rPr lang="en-US" dirty="0"/>
              <a:t> </a:t>
            </a:r>
            <a:r>
              <a:rPr lang="en-US" dirty="0" err="1"/>
              <a:t>pemahaman</a:t>
            </a:r>
            <a:r>
              <a:rPr lang="en-US" dirty="0"/>
              <a:t> </a:t>
            </a:r>
            <a:r>
              <a:rPr lang="en-US" dirty="0" err="1"/>
              <a:t>dan</a:t>
            </a:r>
            <a:r>
              <a:rPr lang="en-US" dirty="0"/>
              <a:t> </a:t>
            </a:r>
            <a:r>
              <a:rPr lang="en-US" dirty="0" err="1"/>
              <a:t>pengamalan</a:t>
            </a:r>
            <a:r>
              <a:rPr lang="en-US" dirty="0"/>
              <a:t> agama </a:t>
            </a:r>
            <a:r>
              <a:rPr lang="en-US" dirty="0" err="1"/>
              <a:t>secara</a:t>
            </a:r>
            <a:r>
              <a:rPr lang="en-US" dirty="0"/>
              <a:t> </a:t>
            </a:r>
            <a:r>
              <a:rPr lang="en-US" dirty="0" err="1"/>
              <a:t>seimbang</a:t>
            </a:r>
            <a:r>
              <a:rPr lang="en-US" dirty="0"/>
              <a:t> yang </a:t>
            </a:r>
            <a:r>
              <a:rPr lang="en-US" dirty="0" err="1"/>
              <a:t>meliputi</a:t>
            </a:r>
            <a:r>
              <a:rPr lang="en-US" dirty="0"/>
              <a:t> </a:t>
            </a:r>
            <a:r>
              <a:rPr lang="en-US" dirty="0" err="1"/>
              <a:t>semua</a:t>
            </a:r>
            <a:r>
              <a:rPr lang="en-US" dirty="0"/>
              <a:t> </a:t>
            </a:r>
            <a:r>
              <a:rPr lang="en-US" dirty="0" err="1"/>
              <a:t>aspek</a:t>
            </a:r>
            <a:r>
              <a:rPr lang="en-US" dirty="0"/>
              <a:t> </a:t>
            </a:r>
            <a:r>
              <a:rPr lang="en-US" dirty="0" err="1"/>
              <a:t>kehidupan</a:t>
            </a:r>
            <a:r>
              <a:rPr lang="en-US" dirty="0"/>
              <a:t>, </a:t>
            </a:r>
            <a:r>
              <a:rPr lang="en-US" dirty="0" err="1"/>
              <a:t>baik</a:t>
            </a:r>
            <a:r>
              <a:rPr lang="en-US" dirty="0"/>
              <a:t> </a:t>
            </a:r>
            <a:r>
              <a:rPr lang="en-US" dirty="0" err="1"/>
              <a:t>duniawi</a:t>
            </a:r>
            <a:r>
              <a:rPr lang="en-US" dirty="0"/>
              <a:t> </a:t>
            </a:r>
            <a:r>
              <a:rPr lang="en-US" dirty="0" err="1"/>
              <a:t>maupun</a:t>
            </a:r>
            <a:r>
              <a:rPr lang="en-US" dirty="0"/>
              <a:t> </a:t>
            </a:r>
            <a:r>
              <a:rPr lang="en-US" dirty="0" err="1"/>
              <a:t>ukhrawi</a:t>
            </a:r>
            <a:r>
              <a:rPr lang="en-US" dirty="0"/>
              <a:t>, </a:t>
            </a:r>
            <a:r>
              <a:rPr lang="en-US" dirty="0" err="1"/>
              <a:t>tegas</a:t>
            </a:r>
            <a:r>
              <a:rPr lang="en-US" dirty="0"/>
              <a:t> </a:t>
            </a:r>
            <a:r>
              <a:rPr lang="en-US" dirty="0" err="1"/>
              <a:t>dalam</a:t>
            </a:r>
            <a:r>
              <a:rPr lang="en-US" dirty="0"/>
              <a:t> </a:t>
            </a:r>
            <a:r>
              <a:rPr lang="en-US" dirty="0" err="1"/>
              <a:t>menyatakan</a:t>
            </a:r>
            <a:r>
              <a:rPr lang="en-US" dirty="0"/>
              <a:t> </a:t>
            </a:r>
            <a:r>
              <a:rPr lang="en-US" dirty="0" err="1"/>
              <a:t>prinsip</a:t>
            </a:r>
            <a:r>
              <a:rPr lang="en-US" dirty="0"/>
              <a:t> yang </a:t>
            </a:r>
            <a:r>
              <a:rPr lang="en-US" dirty="0" err="1"/>
              <a:t>dapat</a:t>
            </a:r>
            <a:r>
              <a:rPr lang="en-US" dirty="0"/>
              <a:t> </a:t>
            </a:r>
            <a:r>
              <a:rPr lang="en-US" dirty="0" err="1"/>
              <a:t>membedakan</a:t>
            </a:r>
            <a:r>
              <a:rPr lang="en-US" dirty="0"/>
              <a:t> </a:t>
            </a:r>
            <a:r>
              <a:rPr lang="en-US" dirty="0" err="1"/>
              <a:t>antara</a:t>
            </a:r>
            <a:r>
              <a:rPr lang="en-US" dirty="0"/>
              <a:t> </a:t>
            </a:r>
            <a:r>
              <a:rPr lang="en-US" i="1" dirty="0" err="1"/>
              <a:t>inhiraf</a:t>
            </a:r>
            <a:r>
              <a:rPr lang="en-US" dirty="0"/>
              <a:t> (</a:t>
            </a:r>
            <a:r>
              <a:rPr lang="en-US" dirty="0" err="1"/>
              <a:t>penyimpangan</a:t>
            </a:r>
            <a:r>
              <a:rPr lang="en-US" dirty="0"/>
              <a:t>,) </a:t>
            </a:r>
            <a:r>
              <a:rPr lang="en-US" dirty="0" err="1"/>
              <a:t>dan</a:t>
            </a:r>
            <a:r>
              <a:rPr lang="en-US" dirty="0"/>
              <a:t> </a:t>
            </a:r>
            <a:r>
              <a:rPr lang="en-US" i="1" dirty="0" err="1"/>
              <a:t>ikhtilaf</a:t>
            </a:r>
            <a:r>
              <a:rPr lang="en-US" dirty="0"/>
              <a:t> (</a:t>
            </a:r>
            <a:r>
              <a:rPr lang="en-US" dirty="0" err="1"/>
              <a:t>perbedaan</a:t>
            </a:r>
            <a:r>
              <a:rPr lang="en-US" dirty="0"/>
              <a:t>)</a:t>
            </a:r>
          </a:p>
          <a:p>
            <a:pPr marL="214313" indent="-214313">
              <a:buFont typeface="Arial" panose="020B0604020202020204" pitchFamily="34" charset="0"/>
              <a:buChar char="•"/>
            </a:pPr>
            <a:r>
              <a:rPr lang="en-US" b="1" i="1" dirty="0" err="1">
                <a:highlight>
                  <a:srgbClr val="FFFF00"/>
                </a:highlight>
              </a:rPr>
              <a:t>I’tidâl</a:t>
            </a:r>
            <a:r>
              <a:rPr lang="en-US" b="1" dirty="0">
                <a:highlight>
                  <a:srgbClr val="FFFF00"/>
                </a:highlight>
              </a:rPr>
              <a:t> </a:t>
            </a:r>
            <a:r>
              <a:rPr lang="en-US" dirty="0"/>
              <a:t>(</a:t>
            </a:r>
            <a:r>
              <a:rPr lang="en-US" dirty="0" err="1"/>
              <a:t>lurus</a:t>
            </a:r>
            <a:r>
              <a:rPr lang="en-US" dirty="0"/>
              <a:t> </a:t>
            </a:r>
            <a:r>
              <a:rPr lang="en-US" dirty="0" err="1"/>
              <a:t>dan</a:t>
            </a:r>
            <a:r>
              <a:rPr lang="en-US" dirty="0"/>
              <a:t> </a:t>
            </a:r>
            <a:r>
              <a:rPr lang="en-US" dirty="0" err="1"/>
              <a:t>tegas</a:t>
            </a:r>
            <a:r>
              <a:rPr lang="en-US" dirty="0"/>
              <a:t>), </a:t>
            </a:r>
            <a:r>
              <a:rPr lang="en-US" dirty="0" err="1"/>
              <a:t>yaitu</a:t>
            </a:r>
            <a:r>
              <a:rPr lang="en-US" dirty="0"/>
              <a:t> </a:t>
            </a:r>
            <a:r>
              <a:rPr lang="en-US" dirty="0" err="1"/>
              <a:t>menempatkan</a:t>
            </a:r>
            <a:r>
              <a:rPr lang="en-US" dirty="0"/>
              <a:t> </a:t>
            </a:r>
            <a:r>
              <a:rPr lang="en-US" dirty="0" err="1"/>
              <a:t>sesuatu</a:t>
            </a:r>
            <a:r>
              <a:rPr lang="en-US" dirty="0"/>
              <a:t> </a:t>
            </a:r>
            <a:r>
              <a:rPr lang="en-US" dirty="0" err="1"/>
              <a:t>pada</a:t>
            </a:r>
            <a:r>
              <a:rPr lang="en-US" dirty="0"/>
              <a:t> </a:t>
            </a:r>
            <a:r>
              <a:rPr lang="en-US" dirty="0" err="1"/>
              <a:t>tempatnya</a:t>
            </a:r>
            <a:r>
              <a:rPr lang="en-US" dirty="0"/>
              <a:t> </a:t>
            </a:r>
            <a:r>
              <a:rPr lang="en-US" dirty="0" err="1"/>
              <a:t>dan</a:t>
            </a:r>
            <a:r>
              <a:rPr lang="en-US" dirty="0"/>
              <a:t> </a:t>
            </a:r>
            <a:r>
              <a:rPr lang="en-US" dirty="0" err="1"/>
              <a:t>melaksanakan</a:t>
            </a:r>
            <a:r>
              <a:rPr lang="en-US" dirty="0"/>
              <a:t> </a:t>
            </a:r>
            <a:r>
              <a:rPr lang="en-US" dirty="0" err="1"/>
              <a:t>hak</a:t>
            </a:r>
            <a:r>
              <a:rPr lang="en-US" dirty="0"/>
              <a:t> </a:t>
            </a:r>
            <a:r>
              <a:rPr lang="en-US" dirty="0" err="1"/>
              <a:t>dan</a:t>
            </a:r>
            <a:r>
              <a:rPr lang="en-US" dirty="0"/>
              <a:t> </a:t>
            </a:r>
            <a:r>
              <a:rPr lang="en-US" dirty="0" err="1"/>
              <a:t>memenuhi</a:t>
            </a:r>
            <a:r>
              <a:rPr lang="en-US" dirty="0"/>
              <a:t> </a:t>
            </a:r>
            <a:r>
              <a:rPr lang="en-US" dirty="0" err="1"/>
              <a:t>kewajiban</a:t>
            </a:r>
            <a:r>
              <a:rPr lang="en-US" dirty="0"/>
              <a:t> </a:t>
            </a:r>
            <a:r>
              <a:rPr lang="en-US" dirty="0" err="1"/>
              <a:t>secara</a:t>
            </a:r>
            <a:r>
              <a:rPr lang="en-US" dirty="0"/>
              <a:t> </a:t>
            </a:r>
            <a:r>
              <a:rPr lang="en-US" dirty="0" err="1"/>
              <a:t>proporsional</a:t>
            </a:r>
            <a:r>
              <a:rPr lang="en-US" dirty="0"/>
              <a:t>; </a:t>
            </a:r>
          </a:p>
          <a:p>
            <a:pPr marL="214313" indent="-214313">
              <a:buFont typeface="Arial" panose="020B0604020202020204" pitchFamily="34" charset="0"/>
              <a:buChar char="•"/>
            </a:pPr>
            <a:r>
              <a:rPr lang="en-US" b="1" i="1" dirty="0" err="1">
                <a:highlight>
                  <a:srgbClr val="FFFF00"/>
                </a:highlight>
              </a:rPr>
              <a:t>Tasâmuh</a:t>
            </a:r>
            <a:r>
              <a:rPr lang="en-US" dirty="0"/>
              <a:t> (</a:t>
            </a:r>
            <a:r>
              <a:rPr lang="en-US" dirty="0" err="1"/>
              <a:t>toleransi</a:t>
            </a:r>
            <a:r>
              <a:rPr lang="en-US" dirty="0"/>
              <a:t>), </a:t>
            </a:r>
            <a:r>
              <a:rPr lang="en-US" dirty="0" err="1"/>
              <a:t>yaitu</a:t>
            </a:r>
            <a:r>
              <a:rPr lang="en-US" dirty="0"/>
              <a:t> </a:t>
            </a:r>
            <a:r>
              <a:rPr lang="en-US" dirty="0" err="1"/>
              <a:t>mengakui</a:t>
            </a:r>
            <a:r>
              <a:rPr lang="en-US" dirty="0"/>
              <a:t> </a:t>
            </a:r>
            <a:r>
              <a:rPr lang="en-US" dirty="0" err="1"/>
              <a:t>dan</a:t>
            </a:r>
            <a:r>
              <a:rPr lang="en-US" dirty="0"/>
              <a:t> </a:t>
            </a:r>
            <a:r>
              <a:rPr lang="en-US" dirty="0" err="1"/>
              <a:t>menghormati</a:t>
            </a:r>
            <a:r>
              <a:rPr lang="en-US" dirty="0"/>
              <a:t> </a:t>
            </a:r>
            <a:r>
              <a:rPr lang="en-US" dirty="0" err="1"/>
              <a:t>perbedaan</a:t>
            </a:r>
            <a:r>
              <a:rPr lang="en-US" dirty="0"/>
              <a:t>, </a:t>
            </a:r>
            <a:r>
              <a:rPr lang="en-US" dirty="0" err="1"/>
              <a:t>baik</a:t>
            </a:r>
            <a:r>
              <a:rPr lang="en-US" dirty="0"/>
              <a:t> </a:t>
            </a:r>
            <a:r>
              <a:rPr lang="en-US" dirty="0" err="1"/>
              <a:t>dalam</a:t>
            </a:r>
            <a:r>
              <a:rPr lang="en-US" dirty="0"/>
              <a:t> </a:t>
            </a:r>
            <a:r>
              <a:rPr lang="en-US" dirty="0" err="1"/>
              <a:t>aspek</a:t>
            </a:r>
            <a:r>
              <a:rPr lang="en-US" dirty="0"/>
              <a:t> </a:t>
            </a:r>
            <a:r>
              <a:rPr lang="en-US" dirty="0" err="1"/>
              <a:t>keagamaan</a:t>
            </a:r>
            <a:r>
              <a:rPr lang="en-US" dirty="0"/>
              <a:t> </a:t>
            </a:r>
            <a:r>
              <a:rPr lang="en-US" dirty="0" err="1"/>
              <a:t>dan</a:t>
            </a:r>
            <a:r>
              <a:rPr lang="en-US" dirty="0"/>
              <a:t> </a:t>
            </a:r>
            <a:r>
              <a:rPr lang="en-US" dirty="0" err="1"/>
              <a:t>berbagai</a:t>
            </a:r>
            <a:r>
              <a:rPr lang="en-US" dirty="0"/>
              <a:t> </a:t>
            </a:r>
            <a:r>
              <a:rPr lang="en-US" dirty="0" err="1"/>
              <a:t>aspek</a:t>
            </a:r>
            <a:r>
              <a:rPr lang="en-US" dirty="0"/>
              <a:t> </a:t>
            </a:r>
            <a:r>
              <a:rPr lang="en-US" dirty="0" err="1"/>
              <a:t>kehidupan</a:t>
            </a:r>
            <a:r>
              <a:rPr lang="en-US" dirty="0"/>
              <a:t> </a:t>
            </a:r>
            <a:r>
              <a:rPr lang="en-US" dirty="0" err="1"/>
              <a:t>lainnya</a:t>
            </a:r>
            <a:r>
              <a:rPr lang="en-US" dirty="0"/>
              <a:t>.</a:t>
            </a:r>
          </a:p>
          <a:p>
            <a:pPr lvl="0"/>
            <a:endParaRPr lang="en-ID" sz="1575" dirty="0">
              <a:solidFill>
                <a:schemeClr val="accent3">
                  <a:lumMod val="75000"/>
                </a:schemeClr>
              </a:solidFill>
            </a:endParaRPr>
          </a:p>
        </p:txBody>
      </p:sp>
      <p:sp>
        <p:nvSpPr>
          <p:cNvPr id="2" name="Title 1">
            <a:extLst>
              <a:ext uri="{FF2B5EF4-FFF2-40B4-BE49-F238E27FC236}">
                <a16:creationId xmlns:a16="http://schemas.microsoft.com/office/drawing/2014/main" id="{E5174340-F3A9-4C64-9843-75E190297828}"/>
              </a:ext>
            </a:extLst>
          </p:cNvPr>
          <p:cNvSpPr>
            <a:spLocks noGrp="1"/>
          </p:cNvSpPr>
          <p:nvPr>
            <p:ph type="title"/>
          </p:nvPr>
        </p:nvSpPr>
        <p:spPr>
          <a:xfrm>
            <a:off x="363666" y="2558905"/>
            <a:ext cx="3443183" cy="1770197"/>
          </a:xfrm>
        </p:spPr>
        <p:txBody>
          <a:bodyPr/>
          <a:lstStyle/>
          <a:p>
            <a:br>
              <a:rPr lang="en-ID" sz="2700" b="1" spc="0" dirty="0"/>
            </a:br>
            <a:br>
              <a:rPr lang="en-ID" sz="2700" b="1" spc="0" dirty="0"/>
            </a:br>
            <a:br>
              <a:rPr lang="en-ID" sz="2700" b="1" spc="0" dirty="0"/>
            </a:br>
            <a:r>
              <a:rPr lang="en-ID" sz="2700" b="1" spc="0" dirty="0"/>
              <a:t>NILAI-NILAI</a:t>
            </a:r>
            <a:br>
              <a:rPr lang="en-ID" sz="2700" b="1" spc="0" dirty="0"/>
            </a:br>
            <a:r>
              <a:rPr lang="en-ID" sz="2700" b="1" spc="0" dirty="0"/>
              <a:t>ISLAM “WASHATIYYAH”</a:t>
            </a:r>
            <a:br>
              <a:rPr lang="en-ID" sz="2700" b="1" spc="0" dirty="0"/>
            </a:br>
            <a:br>
              <a:rPr lang="en-ID" sz="2700" b="1" spc="0" dirty="0"/>
            </a:br>
            <a:br>
              <a:rPr lang="en-ID" sz="2700" b="1" spc="0" dirty="0"/>
            </a:br>
            <a:br>
              <a:rPr lang="en-ID" sz="2700" b="1" spc="0" dirty="0"/>
            </a:br>
            <a:br>
              <a:rPr lang="en-ID" sz="2700" b="1" spc="0" dirty="0"/>
            </a:br>
            <a:endParaRPr lang="en-ID" sz="2700" b="1" spc="0" dirty="0"/>
          </a:p>
        </p:txBody>
      </p:sp>
    </p:spTree>
    <p:extLst>
      <p:ext uri="{BB962C8B-B14F-4D97-AF65-F5344CB8AC3E}">
        <p14:creationId xmlns:p14="http://schemas.microsoft.com/office/powerpoint/2010/main" val="36213862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BE537C-863B-41B1-9228-AC64A32CE26E}"/>
              </a:ext>
            </a:extLst>
          </p:cNvPr>
          <p:cNvSpPr>
            <a:spLocks noGrp="1"/>
          </p:cNvSpPr>
          <p:nvPr>
            <p:ph type="body" sz="quarter" idx="15"/>
          </p:nvPr>
        </p:nvSpPr>
        <p:spPr>
          <a:xfrm>
            <a:off x="3806848" y="1170071"/>
            <a:ext cx="4973486" cy="4357151"/>
          </a:xfrm>
        </p:spPr>
        <p:txBody>
          <a:bodyPr>
            <a:noAutofit/>
          </a:bodyPr>
          <a:lstStyle/>
          <a:p>
            <a:pPr lvl="0">
              <a:buClr>
                <a:schemeClr val="bg2">
                  <a:lumMod val="10000"/>
                </a:schemeClr>
              </a:buClr>
            </a:pPr>
            <a:endParaRPr lang="en-ID" sz="1575" b="1" dirty="0">
              <a:solidFill>
                <a:schemeClr val="accent3">
                  <a:lumMod val="75000"/>
                </a:schemeClr>
              </a:solidFill>
            </a:endParaRPr>
          </a:p>
          <a:p>
            <a:pPr marL="0" indent="0">
              <a:lnSpc>
                <a:spcPct val="100000"/>
              </a:lnSpc>
              <a:spcBef>
                <a:spcPts val="0"/>
              </a:spcBef>
              <a:buNone/>
            </a:pPr>
            <a:endParaRPr lang="en-US" b="1" dirty="0"/>
          </a:p>
          <a:p>
            <a:pPr marL="0" indent="0">
              <a:lnSpc>
                <a:spcPct val="100000"/>
              </a:lnSpc>
              <a:spcBef>
                <a:spcPts val="0"/>
              </a:spcBef>
              <a:buNone/>
            </a:pPr>
            <a:endParaRPr lang="en-US" b="1" dirty="0"/>
          </a:p>
          <a:p>
            <a:pPr marL="0" indent="0">
              <a:lnSpc>
                <a:spcPct val="100000"/>
              </a:lnSpc>
              <a:spcBef>
                <a:spcPts val="0"/>
              </a:spcBef>
              <a:buNone/>
            </a:pPr>
            <a:endParaRPr lang="en-US" b="1" dirty="0"/>
          </a:p>
          <a:p>
            <a:pPr marL="0" indent="0">
              <a:lnSpc>
                <a:spcPct val="100000"/>
              </a:lnSpc>
              <a:spcBef>
                <a:spcPts val="0"/>
              </a:spcBef>
              <a:buNone/>
            </a:pPr>
            <a:r>
              <a:rPr lang="en-US" b="1" dirty="0"/>
              <a:t> </a:t>
            </a:r>
          </a:p>
          <a:p>
            <a:pPr marL="214313" indent="-214313">
              <a:buFont typeface="Arial" panose="020B0604020202020204" pitchFamily="34" charset="0"/>
              <a:buChar char="•"/>
            </a:pPr>
            <a:endParaRPr lang="en-US" b="1" i="1" dirty="0"/>
          </a:p>
          <a:p>
            <a:pPr marL="214313" indent="-214313">
              <a:buFont typeface="Arial" panose="020B0604020202020204" pitchFamily="34" charset="0"/>
              <a:buChar char="•"/>
            </a:pPr>
            <a:endParaRPr lang="en-US" sz="2000" b="1" i="1" dirty="0">
              <a:highlight>
                <a:srgbClr val="FFFF00"/>
              </a:highlight>
            </a:endParaRPr>
          </a:p>
          <a:p>
            <a:pPr marL="214313" indent="-214313">
              <a:buFont typeface="Arial" panose="020B0604020202020204" pitchFamily="34" charset="0"/>
              <a:buChar char="•"/>
            </a:pPr>
            <a:r>
              <a:rPr lang="en-US" sz="2000" b="1" i="1" dirty="0" err="1">
                <a:highlight>
                  <a:srgbClr val="FFFF00"/>
                </a:highlight>
              </a:rPr>
              <a:t>Tawassuth</a:t>
            </a:r>
            <a:r>
              <a:rPr lang="en-US" sz="2000" i="1" dirty="0"/>
              <a:t> </a:t>
            </a:r>
            <a:r>
              <a:rPr lang="en-US" sz="2000" dirty="0"/>
              <a:t>(</a:t>
            </a:r>
            <a:r>
              <a:rPr lang="en-US" sz="2000" dirty="0" err="1"/>
              <a:t>mengambil</a:t>
            </a:r>
            <a:r>
              <a:rPr lang="en-US" sz="2000" dirty="0"/>
              <a:t> </a:t>
            </a:r>
            <a:r>
              <a:rPr lang="en-US" sz="2000" dirty="0" err="1"/>
              <a:t>jalan</a:t>
            </a:r>
            <a:r>
              <a:rPr lang="en-US" sz="2000" dirty="0"/>
              <a:t> </a:t>
            </a:r>
            <a:r>
              <a:rPr lang="en-US" sz="2000" dirty="0" err="1"/>
              <a:t>tengah</a:t>
            </a:r>
            <a:r>
              <a:rPr lang="en-US" sz="2000" dirty="0"/>
              <a:t>), </a:t>
            </a:r>
            <a:r>
              <a:rPr lang="en-US" sz="2000" dirty="0" err="1"/>
              <a:t>yaitu</a:t>
            </a:r>
            <a:r>
              <a:rPr lang="en-US" sz="2000" dirty="0"/>
              <a:t> </a:t>
            </a:r>
            <a:r>
              <a:rPr lang="en-US" sz="2000" dirty="0" err="1"/>
              <a:t>pemahaman</a:t>
            </a:r>
            <a:r>
              <a:rPr lang="en-US" sz="2000" dirty="0"/>
              <a:t> dan </a:t>
            </a:r>
            <a:r>
              <a:rPr lang="en-US" sz="2000" dirty="0" err="1"/>
              <a:t>pengamalan</a:t>
            </a:r>
            <a:r>
              <a:rPr lang="en-US" sz="2000" dirty="0"/>
              <a:t> yang </a:t>
            </a:r>
            <a:r>
              <a:rPr lang="en-US" sz="2000" dirty="0" err="1"/>
              <a:t>tidak</a:t>
            </a:r>
            <a:r>
              <a:rPr lang="en-US" sz="2000" dirty="0"/>
              <a:t> </a:t>
            </a:r>
            <a:r>
              <a:rPr lang="en-US" sz="2000" i="1" dirty="0" err="1"/>
              <a:t>ifrâth</a:t>
            </a:r>
            <a:r>
              <a:rPr lang="en-US" sz="2000" dirty="0"/>
              <a:t> (</a:t>
            </a:r>
            <a:r>
              <a:rPr lang="en-US" sz="2000" dirty="0" err="1"/>
              <a:t>berlebih-lebihan</a:t>
            </a:r>
            <a:r>
              <a:rPr lang="en-US" sz="2000" dirty="0"/>
              <a:t> </a:t>
            </a:r>
            <a:r>
              <a:rPr lang="en-US" sz="2000" dirty="0" err="1"/>
              <a:t>dalam</a:t>
            </a:r>
            <a:r>
              <a:rPr lang="en-US" sz="2000" dirty="0"/>
              <a:t> </a:t>
            </a:r>
            <a:r>
              <a:rPr lang="en-US" sz="2000" dirty="0" err="1"/>
              <a:t>beragama</a:t>
            </a:r>
            <a:r>
              <a:rPr lang="en-US" sz="2000" dirty="0"/>
              <a:t>) dan </a:t>
            </a:r>
            <a:r>
              <a:rPr lang="en-US" sz="2000" i="1" dirty="0" err="1"/>
              <a:t>tafrîth</a:t>
            </a:r>
            <a:r>
              <a:rPr lang="en-US" sz="2000" dirty="0"/>
              <a:t> (</a:t>
            </a:r>
            <a:r>
              <a:rPr lang="en-US" sz="2000" dirty="0" err="1"/>
              <a:t>mengurangi</a:t>
            </a:r>
            <a:r>
              <a:rPr lang="en-US" sz="2000" dirty="0"/>
              <a:t> </a:t>
            </a:r>
            <a:r>
              <a:rPr lang="en-US" sz="2000" dirty="0" err="1"/>
              <a:t>ajaran</a:t>
            </a:r>
            <a:r>
              <a:rPr lang="en-US" sz="2000" dirty="0"/>
              <a:t> agama)</a:t>
            </a:r>
          </a:p>
          <a:p>
            <a:pPr marL="214313" indent="-214313">
              <a:buFont typeface="Arial" panose="020B0604020202020204" pitchFamily="34" charset="0"/>
              <a:buChar char="•"/>
            </a:pPr>
            <a:r>
              <a:rPr lang="en-US" sz="2000" b="1" i="1" dirty="0" err="1">
                <a:highlight>
                  <a:srgbClr val="FFFF00"/>
                </a:highlight>
              </a:rPr>
              <a:t>Tawâzun</a:t>
            </a:r>
            <a:r>
              <a:rPr lang="en-US" sz="2000" dirty="0"/>
              <a:t> (</a:t>
            </a:r>
            <a:r>
              <a:rPr lang="en-US" sz="2000" dirty="0" err="1"/>
              <a:t>berkeseimbangan</a:t>
            </a:r>
            <a:r>
              <a:rPr lang="en-US" sz="2000" dirty="0"/>
              <a:t>), </a:t>
            </a:r>
            <a:r>
              <a:rPr lang="en-US" sz="2000" dirty="0" err="1"/>
              <a:t>yaitu</a:t>
            </a:r>
            <a:r>
              <a:rPr lang="en-US" sz="2000" dirty="0"/>
              <a:t> </a:t>
            </a:r>
            <a:r>
              <a:rPr lang="en-US" sz="2000" dirty="0" err="1"/>
              <a:t>pemahaman</a:t>
            </a:r>
            <a:r>
              <a:rPr lang="en-US" sz="2000" dirty="0"/>
              <a:t> </a:t>
            </a:r>
            <a:r>
              <a:rPr lang="en-US" sz="2000" dirty="0" err="1"/>
              <a:t>dan</a:t>
            </a:r>
            <a:r>
              <a:rPr lang="en-US" sz="2000" dirty="0"/>
              <a:t> </a:t>
            </a:r>
            <a:r>
              <a:rPr lang="en-US" sz="2000" dirty="0" err="1"/>
              <a:t>pengamalan</a:t>
            </a:r>
            <a:r>
              <a:rPr lang="en-US" sz="2000" dirty="0"/>
              <a:t> agama </a:t>
            </a:r>
            <a:r>
              <a:rPr lang="en-US" sz="2000" dirty="0" err="1"/>
              <a:t>secara</a:t>
            </a:r>
            <a:r>
              <a:rPr lang="en-US" sz="2000" dirty="0"/>
              <a:t> </a:t>
            </a:r>
            <a:r>
              <a:rPr lang="en-US" sz="2000" dirty="0" err="1"/>
              <a:t>seimbang</a:t>
            </a:r>
            <a:r>
              <a:rPr lang="en-US" sz="2000" dirty="0"/>
              <a:t> yang </a:t>
            </a:r>
            <a:r>
              <a:rPr lang="en-US" sz="2000" dirty="0" err="1"/>
              <a:t>meliputi</a:t>
            </a:r>
            <a:r>
              <a:rPr lang="en-US" sz="2000" dirty="0"/>
              <a:t> </a:t>
            </a:r>
            <a:r>
              <a:rPr lang="en-US" sz="2000" dirty="0" err="1"/>
              <a:t>semua</a:t>
            </a:r>
            <a:r>
              <a:rPr lang="en-US" sz="2000" dirty="0"/>
              <a:t> </a:t>
            </a:r>
            <a:r>
              <a:rPr lang="en-US" sz="2000" dirty="0" err="1"/>
              <a:t>aspek</a:t>
            </a:r>
            <a:r>
              <a:rPr lang="en-US" sz="2000" dirty="0"/>
              <a:t> </a:t>
            </a:r>
            <a:r>
              <a:rPr lang="en-US" sz="2000" dirty="0" err="1"/>
              <a:t>kehidupan</a:t>
            </a:r>
            <a:r>
              <a:rPr lang="en-US" sz="2000" dirty="0"/>
              <a:t>, </a:t>
            </a:r>
            <a:r>
              <a:rPr lang="en-US" sz="2000" dirty="0" err="1"/>
              <a:t>baik</a:t>
            </a:r>
            <a:r>
              <a:rPr lang="en-US" sz="2000" dirty="0"/>
              <a:t> </a:t>
            </a:r>
            <a:r>
              <a:rPr lang="en-US" sz="2000" dirty="0" err="1"/>
              <a:t>duniawi</a:t>
            </a:r>
            <a:r>
              <a:rPr lang="en-US" sz="2000" dirty="0"/>
              <a:t> </a:t>
            </a:r>
            <a:r>
              <a:rPr lang="en-US" sz="2000" dirty="0" err="1"/>
              <a:t>maupun</a:t>
            </a:r>
            <a:r>
              <a:rPr lang="en-US" sz="2000" dirty="0"/>
              <a:t> </a:t>
            </a:r>
            <a:r>
              <a:rPr lang="en-US" sz="2000" dirty="0" err="1"/>
              <a:t>ukhrawi</a:t>
            </a:r>
            <a:r>
              <a:rPr lang="en-US" sz="2000" dirty="0"/>
              <a:t>, </a:t>
            </a:r>
            <a:r>
              <a:rPr lang="en-US" sz="2000" dirty="0" err="1"/>
              <a:t>tegas</a:t>
            </a:r>
            <a:r>
              <a:rPr lang="en-US" sz="2000" dirty="0"/>
              <a:t> </a:t>
            </a:r>
            <a:r>
              <a:rPr lang="en-US" sz="2000" dirty="0" err="1"/>
              <a:t>dalam</a:t>
            </a:r>
            <a:r>
              <a:rPr lang="en-US" sz="2000" dirty="0"/>
              <a:t> </a:t>
            </a:r>
            <a:r>
              <a:rPr lang="en-US" sz="2000" dirty="0" err="1"/>
              <a:t>menyatakan</a:t>
            </a:r>
            <a:r>
              <a:rPr lang="en-US" sz="2000" dirty="0"/>
              <a:t> </a:t>
            </a:r>
            <a:r>
              <a:rPr lang="en-US" sz="2000" dirty="0" err="1"/>
              <a:t>prinsip</a:t>
            </a:r>
            <a:r>
              <a:rPr lang="en-US" sz="2000" dirty="0"/>
              <a:t> yang </a:t>
            </a:r>
            <a:r>
              <a:rPr lang="en-US" sz="2000" dirty="0" err="1"/>
              <a:t>dapat</a:t>
            </a:r>
            <a:r>
              <a:rPr lang="en-US" sz="2000" dirty="0"/>
              <a:t> </a:t>
            </a:r>
            <a:r>
              <a:rPr lang="en-US" sz="2000" dirty="0" err="1"/>
              <a:t>membedakan</a:t>
            </a:r>
            <a:r>
              <a:rPr lang="en-US" sz="2000" dirty="0"/>
              <a:t> </a:t>
            </a:r>
            <a:r>
              <a:rPr lang="en-US" sz="2000" dirty="0" err="1"/>
              <a:t>antara</a:t>
            </a:r>
            <a:r>
              <a:rPr lang="en-US" sz="2000" dirty="0"/>
              <a:t> </a:t>
            </a:r>
            <a:r>
              <a:rPr lang="en-US" sz="2000" i="1" dirty="0" err="1"/>
              <a:t>inhiraf</a:t>
            </a:r>
            <a:r>
              <a:rPr lang="en-US" sz="2000" dirty="0"/>
              <a:t> (</a:t>
            </a:r>
            <a:r>
              <a:rPr lang="en-US" sz="2000" dirty="0" err="1"/>
              <a:t>penyimpangan</a:t>
            </a:r>
            <a:r>
              <a:rPr lang="en-US" sz="2000" dirty="0"/>
              <a:t>,) </a:t>
            </a:r>
            <a:r>
              <a:rPr lang="en-US" sz="2000" dirty="0" err="1"/>
              <a:t>dan</a:t>
            </a:r>
            <a:r>
              <a:rPr lang="en-US" sz="2000" dirty="0"/>
              <a:t> </a:t>
            </a:r>
            <a:r>
              <a:rPr lang="en-US" sz="2000" i="1" dirty="0" err="1"/>
              <a:t>ikhtilaf</a:t>
            </a:r>
            <a:r>
              <a:rPr lang="en-US" sz="2000" dirty="0"/>
              <a:t> (</a:t>
            </a:r>
            <a:r>
              <a:rPr lang="en-US" sz="2000" dirty="0" err="1"/>
              <a:t>perbedaan</a:t>
            </a:r>
            <a:r>
              <a:rPr lang="en-US" sz="2000" dirty="0"/>
              <a:t>)</a:t>
            </a:r>
          </a:p>
          <a:p>
            <a:pPr lvl="0"/>
            <a:endParaRPr lang="en-ID" sz="1575" dirty="0">
              <a:solidFill>
                <a:schemeClr val="accent3">
                  <a:lumMod val="75000"/>
                </a:schemeClr>
              </a:solidFill>
            </a:endParaRPr>
          </a:p>
        </p:txBody>
      </p:sp>
      <p:sp>
        <p:nvSpPr>
          <p:cNvPr id="2" name="Title 1">
            <a:extLst>
              <a:ext uri="{FF2B5EF4-FFF2-40B4-BE49-F238E27FC236}">
                <a16:creationId xmlns:a16="http://schemas.microsoft.com/office/drawing/2014/main" id="{E5174340-F3A9-4C64-9843-75E190297828}"/>
              </a:ext>
            </a:extLst>
          </p:cNvPr>
          <p:cNvSpPr>
            <a:spLocks noGrp="1"/>
          </p:cNvSpPr>
          <p:nvPr>
            <p:ph type="title"/>
          </p:nvPr>
        </p:nvSpPr>
        <p:spPr>
          <a:xfrm>
            <a:off x="363666" y="2558905"/>
            <a:ext cx="3443183" cy="1770197"/>
          </a:xfrm>
        </p:spPr>
        <p:txBody>
          <a:bodyPr/>
          <a:lstStyle/>
          <a:p>
            <a:br>
              <a:rPr lang="en-ID" sz="2700" b="1" spc="0" dirty="0"/>
            </a:br>
            <a:br>
              <a:rPr lang="en-ID" sz="2700" b="1" spc="0" dirty="0"/>
            </a:br>
            <a:br>
              <a:rPr lang="en-ID" sz="2700" b="1" spc="0" dirty="0"/>
            </a:br>
            <a:r>
              <a:rPr lang="en-ID" sz="2700" b="1" spc="0" dirty="0"/>
              <a:t>NILAI-NILAI</a:t>
            </a:r>
            <a:br>
              <a:rPr lang="en-ID" sz="2700" b="1" spc="0" dirty="0"/>
            </a:br>
            <a:r>
              <a:rPr lang="en-ID" sz="2700" b="1" spc="0" dirty="0"/>
              <a:t>ISLAM “WASHATIYYAH”</a:t>
            </a:r>
            <a:br>
              <a:rPr lang="en-ID" sz="2700" b="1" spc="0" dirty="0"/>
            </a:br>
            <a:br>
              <a:rPr lang="en-ID" sz="2700" b="1" spc="0" dirty="0"/>
            </a:br>
            <a:r>
              <a:rPr lang="en-ID" sz="2700" b="1" spc="0" dirty="0"/>
              <a:t>”</a:t>
            </a:r>
            <a:br>
              <a:rPr lang="en-ID" sz="2700" b="1" spc="0" dirty="0"/>
            </a:br>
            <a:br>
              <a:rPr lang="en-ID" sz="2700" b="1" spc="0" dirty="0"/>
            </a:br>
            <a:br>
              <a:rPr lang="en-ID" sz="2700" b="1" spc="0" dirty="0"/>
            </a:br>
            <a:br>
              <a:rPr lang="en-ID" sz="2700" b="1" spc="0" dirty="0"/>
            </a:br>
            <a:endParaRPr lang="en-ID" sz="2700" b="1" spc="0" dirty="0"/>
          </a:p>
        </p:txBody>
      </p:sp>
    </p:spTree>
    <p:extLst>
      <p:ext uri="{BB962C8B-B14F-4D97-AF65-F5344CB8AC3E}">
        <p14:creationId xmlns:p14="http://schemas.microsoft.com/office/powerpoint/2010/main" val="20621722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BE537C-863B-41B1-9228-AC64A32CE26E}"/>
              </a:ext>
            </a:extLst>
          </p:cNvPr>
          <p:cNvSpPr>
            <a:spLocks noGrp="1"/>
          </p:cNvSpPr>
          <p:nvPr>
            <p:ph type="body" sz="quarter" idx="15"/>
          </p:nvPr>
        </p:nvSpPr>
        <p:spPr>
          <a:xfrm>
            <a:off x="3806848" y="1170071"/>
            <a:ext cx="4973486" cy="4357151"/>
          </a:xfrm>
        </p:spPr>
        <p:txBody>
          <a:bodyPr>
            <a:noAutofit/>
          </a:bodyPr>
          <a:lstStyle/>
          <a:p>
            <a:pPr marL="214313" indent="-214313">
              <a:buFont typeface="Arial" panose="020B0604020202020204" pitchFamily="34" charset="0"/>
              <a:buChar char="•"/>
            </a:pPr>
            <a:r>
              <a:rPr lang="en-US" sz="2000" b="1" i="1" dirty="0" err="1">
                <a:highlight>
                  <a:srgbClr val="FFFF00"/>
                </a:highlight>
              </a:rPr>
              <a:t>Aulawiyah</a:t>
            </a:r>
            <a:r>
              <a:rPr lang="en-US" sz="2000" dirty="0"/>
              <a:t> (</a:t>
            </a:r>
            <a:r>
              <a:rPr lang="en-US" sz="2000" dirty="0" err="1"/>
              <a:t>mendahulukan</a:t>
            </a:r>
            <a:r>
              <a:rPr lang="en-US" sz="2000" dirty="0"/>
              <a:t> yang </a:t>
            </a:r>
            <a:r>
              <a:rPr lang="en-US" sz="2000" dirty="0" err="1"/>
              <a:t>prioritas</a:t>
            </a:r>
            <a:r>
              <a:rPr lang="en-US" sz="2000" dirty="0"/>
              <a:t>), </a:t>
            </a:r>
            <a:r>
              <a:rPr lang="en-US" sz="2000" dirty="0" err="1"/>
              <a:t>yaitu</a:t>
            </a:r>
            <a:r>
              <a:rPr lang="en-US" sz="2000" dirty="0"/>
              <a:t> </a:t>
            </a:r>
            <a:r>
              <a:rPr lang="en-US" sz="2000" dirty="0" err="1"/>
              <a:t>kemampuan</a:t>
            </a:r>
            <a:r>
              <a:rPr lang="en-US" sz="2000" dirty="0"/>
              <a:t> </a:t>
            </a:r>
            <a:r>
              <a:rPr lang="en-US" sz="2000" dirty="0" err="1"/>
              <a:t>mengidentifikasi</a:t>
            </a:r>
            <a:r>
              <a:rPr lang="en-US" sz="2000" dirty="0"/>
              <a:t> </a:t>
            </a:r>
            <a:r>
              <a:rPr lang="en-US" sz="2000" dirty="0" err="1"/>
              <a:t>hal</a:t>
            </a:r>
            <a:r>
              <a:rPr lang="en-US" sz="2000" dirty="0"/>
              <a:t> </a:t>
            </a:r>
            <a:r>
              <a:rPr lang="en-US" sz="2000" dirty="0" err="1"/>
              <a:t>ihwal</a:t>
            </a:r>
            <a:r>
              <a:rPr lang="en-US" sz="2000" dirty="0"/>
              <a:t> yang </a:t>
            </a:r>
            <a:r>
              <a:rPr lang="en-US" sz="2000" dirty="0" err="1"/>
              <a:t>lebih</a:t>
            </a:r>
            <a:r>
              <a:rPr lang="en-US" sz="2000" dirty="0"/>
              <a:t> </a:t>
            </a:r>
            <a:r>
              <a:rPr lang="en-US" sz="2000" dirty="0" err="1"/>
              <a:t>penting</a:t>
            </a:r>
            <a:r>
              <a:rPr lang="en-US" sz="2000" dirty="0"/>
              <a:t> </a:t>
            </a:r>
            <a:r>
              <a:rPr lang="en-US" sz="2000" dirty="0" err="1"/>
              <a:t>harus</a:t>
            </a:r>
            <a:r>
              <a:rPr lang="en-US" sz="2000" dirty="0"/>
              <a:t> </a:t>
            </a:r>
            <a:r>
              <a:rPr lang="en-US" sz="2000" dirty="0" err="1"/>
              <a:t>diutamakan</a:t>
            </a:r>
            <a:r>
              <a:rPr lang="en-US" sz="2000" dirty="0"/>
              <a:t> </a:t>
            </a:r>
            <a:r>
              <a:rPr lang="en-US" sz="2000" dirty="0" err="1"/>
              <a:t>untuk</a:t>
            </a:r>
            <a:r>
              <a:rPr lang="en-US" sz="2000" dirty="0"/>
              <a:t> </a:t>
            </a:r>
            <a:r>
              <a:rPr lang="en-US" sz="2000" dirty="0" err="1"/>
              <a:t>diimplementasikan</a:t>
            </a:r>
            <a:r>
              <a:rPr lang="en-US" sz="2000" dirty="0"/>
              <a:t> </a:t>
            </a:r>
            <a:r>
              <a:rPr lang="en-US" sz="2000" dirty="0" err="1"/>
              <a:t>dibandingkan</a:t>
            </a:r>
            <a:r>
              <a:rPr lang="en-US" sz="2000" dirty="0"/>
              <a:t> </a:t>
            </a:r>
            <a:r>
              <a:rPr lang="en-US" sz="2000" dirty="0" err="1"/>
              <a:t>dengan</a:t>
            </a:r>
            <a:r>
              <a:rPr lang="en-US" sz="2000" dirty="0"/>
              <a:t> yang </a:t>
            </a:r>
            <a:r>
              <a:rPr lang="en-US" sz="2000" dirty="0" err="1"/>
              <a:t>kepentingannya</a:t>
            </a:r>
            <a:r>
              <a:rPr lang="en-US" sz="2000" dirty="0"/>
              <a:t> </a:t>
            </a:r>
            <a:r>
              <a:rPr lang="en-US" sz="2000" dirty="0" err="1"/>
              <a:t>lebih</a:t>
            </a:r>
            <a:r>
              <a:rPr lang="en-US" sz="2000" dirty="0"/>
              <a:t> </a:t>
            </a:r>
            <a:r>
              <a:rPr lang="en-US" sz="2000" dirty="0" err="1"/>
              <a:t>rendah</a:t>
            </a:r>
            <a:r>
              <a:rPr lang="en-US" sz="2000" dirty="0"/>
              <a:t>. </a:t>
            </a:r>
          </a:p>
        </p:txBody>
      </p:sp>
      <p:sp>
        <p:nvSpPr>
          <p:cNvPr id="2" name="Title 1">
            <a:extLst>
              <a:ext uri="{FF2B5EF4-FFF2-40B4-BE49-F238E27FC236}">
                <a16:creationId xmlns:a16="http://schemas.microsoft.com/office/drawing/2014/main" id="{E5174340-F3A9-4C64-9843-75E190297828}"/>
              </a:ext>
            </a:extLst>
          </p:cNvPr>
          <p:cNvSpPr>
            <a:spLocks noGrp="1"/>
          </p:cNvSpPr>
          <p:nvPr>
            <p:ph type="title"/>
          </p:nvPr>
        </p:nvSpPr>
        <p:spPr>
          <a:xfrm>
            <a:off x="363666" y="2558905"/>
            <a:ext cx="3443183" cy="1770197"/>
          </a:xfrm>
        </p:spPr>
        <p:txBody>
          <a:bodyPr/>
          <a:lstStyle/>
          <a:p>
            <a:br>
              <a:rPr lang="en-ID" sz="2700" b="1" spc="0" dirty="0"/>
            </a:br>
            <a:br>
              <a:rPr lang="en-ID" sz="2700" b="1" spc="0" dirty="0"/>
            </a:br>
            <a:br>
              <a:rPr lang="en-ID" sz="2700" b="1" spc="0" dirty="0"/>
            </a:br>
            <a:r>
              <a:rPr lang="en-ID" sz="2700" b="1" spc="0" dirty="0"/>
              <a:t>NILAI-NILAI</a:t>
            </a:r>
            <a:br>
              <a:rPr lang="en-ID" sz="2700" b="1" spc="0" dirty="0"/>
            </a:br>
            <a:r>
              <a:rPr lang="en-ID" sz="2700" b="1" spc="0" dirty="0"/>
              <a:t>ISLAM “WASHATIYYAH”</a:t>
            </a:r>
            <a:br>
              <a:rPr lang="en-ID" sz="2700" b="1" spc="0" dirty="0"/>
            </a:br>
            <a:br>
              <a:rPr lang="en-ID" sz="2700" b="1" spc="0" dirty="0"/>
            </a:br>
            <a:br>
              <a:rPr lang="en-ID" sz="2700" b="1" spc="0" dirty="0"/>
            </a:br>
            <a:br>
              <a:rPr lang="en-ID" sz="2700" b="1" spc="0" dirty="0"/>
            </a:br>
            <a:endParaRPr lang="en-ID" sz="2700" b="1" spc="0" dirty="0"/>
          </a:p>
        </p:txBody>
      </p:sp>
    </p:spTree>
    <p:extLst>
      <p:ext uri="{BB962C8B-B14F-4D97-AF65-F5344CB8AC3E}">
        <p14:creationId xmlns:p14="http://schemas.microsoft.com/office/powerpoint/2010/main" val="11286615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BE537C-863B-41B1-9228-AC64A32CE26E}"/>
              </a:ext>
            </a:extLst>
          </p:cNvPr>
          <p:cNvSpPr>
            <a:spLocks noGrp="1"/>
          </p:cNvSpPr>
          <p:nvPr>
            <p:ph type="body" sz="quarter" idx="15"/>
          </p:nvPr>
        </p:nvSpPr>
        <p:spPr>
          <a:xfrm>
            <a:off x="3806848" y="1170071"/>
            <a:ext cx="4973486" cy="4357151"/>
          </a:xfrm>
        </p:spPr>
        <p:txBody>
          <a:bodyPr>
            <a:noAutofit/>
          </a:bodyPr>
          <a:lstStyle/>
          <a:p>
            <a:pPr marL="214313" indent="-214313">
              <a:buFont typeface="Arial" panose="020B0604020202020204" pitchFamily="34" charset="0"/>
              <a:buChar char="•"/>
            </a:pPr>
            <a:r>
              <a:rPr lang="en-US" sz="2000" b="1" i="1" dirty="0" err="1">
                <a:highlight>
                  <a:srgbClr val="FFFF00"/>
                </a:highlight>
              </a:rPr>
              <a:t>Tahadhdhur</a:t>
            </a:r>
            <a:r>
              <a:rPr lang="en-US" sz="2000" i="1" dirty="0"/>
              <a:t> </a:t>
            </a:r>
            <a:r>
              <a:rPr lang="en-US" sz="2000" dirty="0"/>
              <a:t>(</a:t>
            </a:r>
            <a:r>
              <a:rPr lang="en-US" sz="2000" dirty="0" err="1"/>
              <a:t>berkeadaban</a:t>
            </a:r>
            <a:r>
              <a:rPr lang="en-US" sz="2000" dirty="0"/>
              <a:t>), </a:t>
            </a:r>
            <a:r>
              <a:rPr lang="en-US" sz="2000" dirty="0" err="1"/>
              <a:t>yaitu</a:t>
            </a:r>
            <a:r>
              <a:rPr lang="en-US" sz="2000" dirty="0"/>
              <a:t> </a:t>
            </a:r>
            <a:r>
              <a:rPr lang="en-US" sz="2000" dirty="0" err="1"/>
              <a:t>menjunjung</a:t>
            </a:r>
            <a:r>
              <a:rPr lang="en-US" sz="2000" dirty="0"/>
              <a:t> </a:t>
            </a:r>
            <a:r>
              <a:rPr lang="en-US" sz="2000" dirty="0" err="1"/>
              <a:t>tinggi</a:t>
            </a:r>
            <a:r>
              <a:rPr lang="en-US" sz="2000" dirty="0"/>
              <a:t> </a:t>
            </a:r>
            <a:r>
              <a:rPr lang="en-US" sz="2000" dirty="0" err="1"/>
              <a:t>akhlak</a:t>
            </a:r>
            <a:r>
              <a:rPr lang="en-US" sz="2000" dirty="0"/>
              <a:t> </a:t>
            </a:r>
            <a:r>
              <a:rPr lang="en-US" sz="2000" dirty="0" err="1"/>
              <a:t>mulia</a:t>
            </a:r>
            <a:r>
              <a:rPr lang="en-US" sz="2000" dirty="0"/>
              <a:t>, </a:t>
            </a:r>
            <a:r>
              <a:rPr lang="en-US" sz="2000" dirty="0" err="1"/>
              <a:t>karakter</a:t>
            </a:r>
            <a:r>
              <a:rPr lang="en-US" sz="2000" dirty="0"/>
              <a:t>, </a:t>
            </a:r>
            <a:r>
              <a:rPr lang="en-US" sz="2000" dirty="0" err="1"/>
              <a:t>identitas</a:t>
            </a:r>
            <a:r>
              <a:rPr lang="en-US" sz="2000" dirty="0"/>
              <a:t>, dan </a:t>
            </a:r>
            <a:r>
              <a:rPr lang="en-US" sz="2000" dirty="0" err="1"/>
              <a:t>integritas</a:t>
            </a:r>
            <a:r>
              <a:rPr lang="en-US" sz="2000" dirty="0"/>
              <a:t> </a:t>
            </a:r>
            <a:r>
              <a:rPr lang="en-US" sz="2000" dirty="0" err="1"/>
              <a:t>sebagai</a:t>
            </a:r>
            <a:r>
              <a:rPr lang="en-US" sz="2000" dirty="0"/>
              <a:t> </a:t>
            </a:r>
            <a:r>
              <a:rPr lang="en-US" sz="2000" dirty="0" err="1"/>
              <a:t>khairu</a:t>
            </a:r>
            <a:r>
              <a:rPr lang="en-US" sz="2000" dirty="0"/>
              <a:t> ummah </a:t>
            </a:r>
            <a:r>
              <a:rPr lang="en-US" sz="2000" dirty="0" err="1"/>
              <a:t>dalam</a:t>
            </a:r>
            <a:r>
              <a:rPr lang="en-US" sz="2000" dirty="0"/>
              <a:t> </a:t>
            </a:r>
            <a:r>
              <a:rPr lang="en-US" sz="2000" dirty="0" err="1"/>
              <a:t>kehidupan</a:t>
            </a:r>
            <a:r>
              <a:rPr lang="en-US" sz="2000" dirty="0"/>
              <a:t> </a:t>
            </a:r>
            <a:r>
              <a:rPr lang="en-US" sz="2000" dirty="0" err="1"/>
              <a:t>kemanusiaan</a:t>
            </a:r>
            <a:r>
              <a:rPr lang="en-US" sz="2000" dirty="0"/>
              <a:t> dan </a:t>
            </a:r>
            <a:r>
              <a:rPr lang="en-US" sz="2000" dirty="0" err="1"/>
              <a:t>peradaban</a:t>
            </a:r>
            <a:r>
              <a:rPr lang="en-US" sz="2000" dirty="0"/>
              <a:t>.</a:t>
            </a:r>
          </a:p>
        </p:txBody>
      </p:sp>
      <p:sp>
        <p:nvSpPr>
          <p:cNvPr id="2" name="Title 1">
            <a:extLst>
              <a:ext uri="{FF2B5EF4-FFF2-40B4-BE49-F238E27FC236}">
                <a16:creationId xmlns:a16="http://schemas.microsoft.com/office/drawing/2014/main" id="{E5174340-F3A9-4C64-9843-75E190297828}"/>
              </a:ext>
            </a:extLst>
          </p:cNvPr>
          <p:cNvSpPr>
            <a:spLocks noGrp="1"/>
          </p:cNvSpPr>
          <p:nvPr>
            <p:ph type="title"/>
          </p:nvPr>
        </p:nvSpPr>
        <p:spPr>
          <a:xfrm>
            <a:off x="363666" y="2558905"/>
            <a:ext cx="3443183" cy="1770197"/>
          </a:xfrm>
        </p:spPr>
        <p:txBody>
          <a:bodyPr/>
          <a:lstStyle/>
          <a:p>
            <a:br>
              <a:rPr lang="en-ID" sz="2700" b="1" spc="0" dirty="0"/>
            </a:br>
            <a:br>
              <a:rPr lang="en-ID" sz="2700" b="1" spc="0" dirty="0"/>
            </a:br>
            <a:br>
              <a:rPr lang="en-ID" sz="2700" b="1" spc="0" dirty="0"/>
            </a:br>
            <a:r>
              <a:rPr lang="en-ID" sz="2700" b="1" spc="0" dirty="0"/>
              <a:t>NILAI-NILAI</a:t>
            </a:r>
            <a:br>
              <a:rPr lang="en-ID" sz="2700" b="1" spc="0" dirty="0"/>
            </a:br>
            <a:r>
              <a:rPr lang="en-ID" sz="2700" b="1" spc="0" dirty="0"/>
              <a:t>ISLAM “WASHATIYYAH”</a:t>
            </a:r>
            <a:br>
              <a:rPr lang="en-ID" sz="2700" b="1" spc="0" dirty="0"/>
            </a:br>
            <a:br>
              <a:rPr lang="en-ID" sz="2700" b="1" spc="0" dirty="0"/>
            </a:br>
            <a:br>
              <a:rPr lang="en-ID" sz="2700" b="1" spc="0" dirty="0"/>
            </a:br>
            <a:br>
              <a:rPr lang="en-ID" sz="2700" b="1" spc="0" dirty="0"/>
            </a:br>
            <a:br>
              <a:rPr lang="en-ID" sz="2700" b="1" spc="0" dirty="0"/>
            </a:br>
            <a:endParaRPr lang="en-ID" sz="2700" b="1" spc="0" dirty="0"/>
          </a:p>
        </p:txBody>
      </p:sp>
    </p:spTree>
    <p:extLst>
      <p:ext uri="{BB962C8B-B14F-4D97-AF65-F5344CB8AC3E}">
        <p14:creationId xmlns:p14="http://schemas.microsoft.com/office/powerpoint/2010/main" val="11846266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BE537C-863B-41B1-9228-AC64A32CE26E}"/>
              </a:ext>
            </a:extLst>
          </p:cNvPr>
          <p:cNvSpPr>
            <a:spLocks noGrp="1"/>
          </p:cNvSpPr>
          <p:nvPr>
            <p:ph type="body" sz="quarter" idx="15"/>
          </p:nvPr>
        </p:nvSpPr>
        <p:spPr>
          <a:xfrm>
            <a:off x="3806848" y="1170071"/>
            <a:ext cx="4973486" cy="4357151"/>
          </a:xfrm>
        </p:spPr>
        <p:txBody>
          <a:bodyPr>
            <a:noAutofit/>
          </a:bodyPr>
          <a:lstStyle/>
          <a:p>
            <a:pPr marL="214313" indent="-214313">
              <a:buFont typeface="Arial" panose="020B0604020202020204" pitchFamily="34" charset="0"/>
              <a:buChar char="•"/>
            </a:pPr>
            <a:endParaRPr lang="en-US" sz="2000" b="1" i="1" dirty="0">
              <a:highlight>
                <a:srgbClr val="FFFF00"/>
              </a:highlight>
            </a:endParaRPr>
          </a:p>
          <a:p>
            <a:pPr marL="214313" indent="-214313">
              <a:buFont typeface="Arial" panose="020B0604020202020204" pitchFamily="34" charset="0"/>
              <a:buChar char="•"/>
            </a:pPr>
            <a:endParaRPr lang="en-US" sz="2000" b="1" i="1" dirty="0">
              <a:highlight>
                <a:srgbClr val="FFFF00"/>
              </a:highlight>
            </a:endParaRPr>
          </a:p>
          <a:p>
            <a:pPr marL="214313" indent="-214313">
              <a:buFont typeface="Arial" panose="020B0604020202020204" pitchFamily="34" charset="0"/>
              <a:buChar char="•"/>
            </a:pPr>
            <a:endParaRPr lang="en-US" sz="2000" b="1" i="1" dirty="0">
              <a:highlight>
                <a:srgbClr val="FFFF00"/>
              </a:highlight>
            </a:endParaRPr>
          </a:p>
          <a:p>
            <a:pPr marL="214313" indent="-214313">
              <a:buFont typeface="Arial" panose="020B0604020202020204" pitchFamily="34" charset="0"/>
              <a:buChar char="•"/>
            </a:pPr>
            <a:r>
              <a:rPr lang="en-US" sz="2000" b="1" i="1" dirty="0" err="1">
                <a:highlight>
                  <a:srgbClr val="FFFF00"/>
                </a:highlight>
              </a:rPr>
              <a:t>Tathawwur</a:t>
            </a:r>
            <a:r>
              <a:rPr lang="en-US" sz="2000" b="1" i="1" dirty="0">
                <a:highlight>
                  <a:srgbClr val="FFFF00"/>
                </a:highlight>
              </a:rPr>
              <a:t> </a:t>
            </a:r>
            <a:r>
              <a:rPr lang="en-US" sz="2000" b="1" i="1" dirty="0" err="1">
                <a:highlight>
                  <a:srgbClr val="FFFF00"/>
                </a:highlight>
              </a:rPr>
              <a:t>wa</a:t>
            </a:r>
            <a:r>
              <a:rPr lang="en-US" sz="2000" b="1" i="1" dirty="0">
                <a:highlight>
                  <a:srgbClr val="FFFF00"/>
                </a:highlight>
              </a:rPr>
              <a:t> </a:t>
            </a:r>
            <a:r>
              <a:rPr lang="en-US" sz="2000" b="1" i="1" dirty="0" err="1">
                <a:highlight>
                  <a:srgbClr val="FFFF00"/>
                </a:highlight>
              </a:rPr>
              <a:t>Ibtikâr</a:t>
            </a:r>
            <a:r>
              <a:rPr lang="en-US" sz="2000" b="1" dirty="0">
                <a:highlight>
                  <a:srgbClr val="FFFF00"/>
                </a:highlight>
              </a:rPr>
              <a:t> </a:t>
            </a:r>
            <a:r>
              <a:rPr lang="en-US" sz="2000" dirty="0"/>
              <a:t>(</a:t>
            </a:r>
            <a:r>
              <a:rPr lang="en-US" sz="2000" dirty="0" err="1"/>
              <a:t>dinamis</a:t>
            </a:r>
            <a:r>
              <a:rPr lang="en-US" sz="2000" dirty="0"/>
              <a:t> dan </a:t>
            </a:r>
            <a:r>
              <a:rPr lang="en-US" sz="2000" dirty="0" err="1"/>
              <a:t>inovatif</a:t>
            </a:r>
            <a:r>
              <a:rPr lang="en-US" sz="2000" dirty="0"/>
              <a:t>), </a:t>
            </a:r>
            <a:r>
              <a:rPr lang="en-US" sz="2000" dirty="0" err="1"/>
              <a:t>yaitu</a:t>
            </a:r>
            <a:r>
              <a:rPr lang="en-US" sz="2000" dirty="0"/>
              <a:t> </a:t>
            </a:r>
            <a:r>
              <a:rPr lang="en-US" sz="2000" dirty="0" err="1"/>
              <a:t>selalu</a:t>
            </a:r>
            <a:r>
              <a:rPr lang="en-US" sz="2000" dirty="0"/>
              <a:t> </a:t>
            </a:r>
            <a:r>
              <a:rPr lang="en-US" sz="2000" dirty="0" err="1"/>
              <a:t>terbuka</a:t>
            </a:r>
            <a:r>
              <a:rPr lang="en-US" sz="2000" dirty="0"/>
              <a:t> </a:t>
            </a:r>
            <a:r>
              <a:rPr lang="en-US" sz="2000" dirty="0" err="1"/>
              <a:t>untuk</a:t>
            </a:r>
            <a:r>
              <a:rPr lang="en-US" sz="2000" dirty="0"/>
              <a:t> </a:t>
            </a:r>
            <a:r>
              <a:rPr lang="en-US" sz="2000" dirty="0" err="1"/>
              <a:t>melakukan</a:t>
            </a:r>
            <a:r>
              <a:rPr lang="en-US" sz="2000" dirty="0"/>
              <a:t> </a:t>
            </a:r>
            <a:r>
              <a:rPr lang="en-US" sz="2000" dirty="0" err="1"/>
              <a:t>perubahan-perubahan</a:t>
            </a:r>
            <a:r>
              <a:rPr lang="en-US" sz="2000" dirty="0"/>
              <a:t>  </a:t>
            </a:r>
            <a:r>
              <a:rPr lang="en-US" sz="2000" dirty="0" err="1"/>
              <a:t>sesuai</a:t>
            </a:r>
            <a:r>
              <a:rPr lang="en-US" sz="2000" dirty="0"/>
              <a:t> </a:t>
            </a:r>
            <a:r>
              <a:rPr lang="en-US" sz="2000" dirty="0" err="1"/>
              <a:t>dengan</a:t>
            </a:r>
            <a:r>
              <a:rPr lang="en-US" sz="2000" dirty="0"/>
              <a:t> </a:t>
            </a:r>
            <a:r>
              <a:rPr lang="en-US" sz="2000" dirty="0" err="1"/>
              <a:t>perkembangan</a:t>
            </a:r>
            <a:r>
              <a:rPr lang="en-US" sz="2000" dirty="0"/>
              <a:t> zaman </a:t>
            </a:r>
            <a:r>
              <a:rPr lang="en-US" sz="2000" dirty="0" err="1"/>
              <a:t>serta</a:t>
            </a:r>
            <a:r>
              <a:rPr lang="en-US" sz="2000" dirty="0"/>
              <a:t> </a:t>
            </a:r>
            <a:r>
              <a:rPr lang="en-US" sz="2000" dirty="0" err="1"/>
              <a:t>menciptakan</a:t>
            </a:r>
            <a:r>
              <a:rPr lang="en-US" sz="2000" dirty="0"/>
              <a:t> </a:t>
            </a:r>
            <a:r>
              <a:rPr lang="en-US" sz="2000" dirty="0" err="1"/>
              <a:t>hal</a:t>
            </a:r>
            <a:r>
              <a:rPr lang="en-US" sz="2000" dirty="0"/>
              <a:t> </a:t>
            </a:r>
            <a:r>
              <a:rPr lang="en-US" sz="2000" dirty="0" err="1"/>
              <a:t>baru</a:t>
            </a:r>
            <a:r>
              <a:rPr lang="en-US" sz="2000" dirty="0"/>
              <a:t> </a:t>
            </a:r>
            <a:r>
              <a:rPr lang="en-US" sz="2000" dirty="0" err="1"/>
              <a:t>untuk</a:t>
            </a:r>
            <a:r>
              <a:rPr lang="en-US" sz="2000" dirty="0"/>
              <a:t> </a:t>
            </a:r>
            <a:r>
              <a:rPr lang="en-US" sz="2000" dirty="0" err="1"/>
              <a:t>kemaslahatan</a:t>
            </a:r>
            <a:r>
              <a:rPr lang="en-US" sz="2000" dirty="0"/>
              <a:t> dan </a:t>
            </a:r>
            <a:r>
              <a:rPr lang="en-US" sz="2000" dirty="0" err="1"/>
              <a:t>kemajuan</a:t>
            </a:r>
            <a:r>
              <a:rPr lang="en-US" sz="2000" dirty="0"/>
              <a:t> </a:t>
            </a:r>
            <a:r>
              <a:rPr lang="en-US" sz="2000" dirty="0" err="1"/>
              <a:t>umat</a:t>
            </a:r>
            <a:r>
              <a:rPr lang="en-US" sz="2000" dirty="0"/>
              <a:t> </a:t>
            </a:r>
            <a:r>
              <a:rPr lang="en-US" sz="2000" dirty="0" err="1"/>
              <a:t>manusia</a:t>
            </a:r>
            <a:r>
              <a:rPr lang="en-US" sz="2000" dirty="0"/>
              <a:t>, </a:t>
            </a:r>
            <a:r>
              <a:rPr lang="en-US" sz="2000" dirty="0" err="1"/>
              <a:t>dengan</a:t>
            </a:r>
            <a:r>
              <a:rPr lang="en-US" sz="2000" dirty="0"/>
              <a:t> </a:t>
            </a:r>
            <a:r>
              <a:rPr lang="en-US" sz="2000" dirty="0" err="1"/>
              <a:t>tetap</a:t>
            </a:r>
            <a:r>
              <a:rPr lang="en-US" sz="2000" dirty="0"/>
              <a:t> </a:t>
            </a:r>
            <a:r>
              <a:rPr lang="en-US" sz="2000" dirty="0" err="1"/>
              <a:t>berpegang</a:t>
            </a:r>
            <a:r>
              <a:rPr lang="en-US" sz="2000" dirty="0"/>
              <a:t> pada </a:t>
            </a:r>
            <a:r>
              <a:rPr lang="en-US" sz="2000" dirty="0" err="1"/>
              <a:t>prinsip</a:t>
            </a:r>
            <a:r>
              <a:rPr lang="en-US" sz="2000" dirty="0"/>
              <a:t> </a:t>
            </a:r>
            <a:r>
              <a:rPr lang="en-US" sz="2000" b="1" i="1" dirty="0">
                <a:highlight>
                  <a:srgbClr val="FFFF00"/>
                </a:highlight>
              </a:rPr>
              <a:t>al-</a:t>
            </a:r>
            <a:r>
              <a:rPr lang="en-US" sz="2000" b="1" i="1" dirty="0" err="1">
                <a:highlight>
                  <a:srgbClr val="FFFF00"/>
                </a:highlight>
              </a:rPr>
              <a:t>muhafazhah</a:t>
            </a:r>
            <a:r>
              <a:rPr lang="en-US" sz="2000" b="1" i="1" dirty="0">
                <a:highlight>
                  <a:srgbClr val="FFFF00"/>
                </a:highlight>
              </a:rPr>
              <a:t> ‘ala al-</a:t>
            </a:r>
            <a:r>
              <a:rPr lang="en-US" sz="2000" b="1" i="1" dirty="0" err="1">
                <a:highlight>
                  <a:srgbClr val="FFFF00"/>
                </a:highlight>
              </a:rPr>
              <a:t>qadimi</a:t>
            </a:r>
            <a:r>
              <a:rPr lang="en-US" sz="2000" b="1" i="1" dirty="0">
                <a:highlight>
                  <a:srgbClr val="FFFF00"/>
                </a:highlight>
              </a:rPr>
              <a:t> al-</a:t>
            </a:r>
            <a:r>
              <a:rPr lang="en-US" sz="2000" b="1" i="1" dirty="0" err="1">
                <a:highlight>
                  <a:srgbClr val="FFFF00"/>
                </a:highlight>
              </a:rPr>
              <a:t>shalih</a:t>
            </a:r>
            <a:r>
              <a:rPr lang="en-US" sz="2000" b="1" i="1" dirty="0">
                <a:highlight>
                  <a:srgbClr val="FFFF00"/>
                </a:highlight>
              </a:rPr>
              <a:t> </a:t>
            </a:r>
            <a:r>
              <a:rPr lang="en-US" sz="2000" b="1" i="1" dirty="0" err="1">
                <a:highlight>
                  <a:srgbClr val="FFFF00"/>
                </a:highlight>
              </a:rPr>
              <a:t>wa</a:t>
            </a:r>
            <a:r>
              <a:rPr lang="en-US" sz="2000" b="1" i="1" dirty="0">
                <a:highlight>
                  <a:srgbClr val="FFFF00"/>
                </a:highlight>
              </a:rPr>
              <a:t> al-</a:t>
            </a:r>
            <a:r>
              <a:rPr lang="en-US" sz="2000" b="1" i="1" dirty="0" err="1">
                <a:highlight>
                  <a:srgbClr val="FFFF00"/>
                </a:highlight>
              </a:rPr>
              <a:t>akhdzu</a:t>
            </a:r>
            <a:r>
              <a:rPr lang="en-US" sz="2000" b="1" i="1" dirty="0">
                <a:highlight>
                  <a:srgbClr val="FFFF00"/>
                </a:highlight>
              </a:rPr>
              <a:t> bi al-</a:t>
            </a:r>
            <a:r>
              <a:rPr lang="en-US" sz="2000" b="1" i="1" dirty="0" err="1">
                <a:highlight>
                  <a:srgbClr val="FFFF00"/>
                </a:highlight>
              </a:rPr>
              <a:t>jadidi</a:t>
            </a:r>
            <a:r>
              <a:rPr lang="en-US" sz="2000" b="1" i="1" dirty="0">
                <a:highlight>
                  <a:srgbClr val="FFFF00"/>
                </a:highlight>
              </a:rPr>
              <a:t> al-</a:t>
            </a:r>
            <a:r>
              <a:rPr lang="en-US" sz="2000" b="1" i="1" dirty="0" err="1">
                <a:highlight>
                  <a:srgbClr val="FFFF00"/>
                </a:highlight>
              </a:rPr>
              <a:t>ashlah</a:t>
            </a:r>
            <a:r>
              <a:rPr lang="en-US" sz="2000" dirty="0">
                <a:highlight>
                  <a:srgbClr val="FFFF00"/>
                </a:highlight>
              </a:rPr>
              <a:t> </a:t>
            </a:r>
            <a:r>
              <a:rPr lang="en-US" sz="2000" dirty="0"/>
              <a:t>(</a:t>
            </a:r>
            <a:r>
              <a:rPr lang="en-US" sz="2000" dirty="0" err="1"/>
              <a:t>melestarikan</a:t>
            </a:r>
            <a:r>
              <a:rPr lang="en-US" sz="2000" dirty="0"/>
              <a:t> </a:t>
            </a:r>
            <a:r>
              <a:rPr lang="en-US" sz="2000" dirty="0" err="1"/>
              <a:t>tradisi</a:t>
            </a:r>
            <a:r>
              <a:rPr lang="en-US" sz="2000" dirty="0"/>
              <a:t> lama yang </a:t>
            </a:r>
            <a:r>
              <a:rPr lang="en-US" sz="2000" dirty="0" err="1"/>
              <a:t>masih</a:t>
            </a:r>
            <a:r>
              <a:rPr lang="en-US" sz="2000" dirty="0"/>
              <a:t> </a:t>
            </a:r>
            <a:r>
              <a:rPr lang="en-US" sz="2000" dirty="0" err="1"/>
              <a:t>relevan</a:t>
            </a:r>
            <a:r>
              <a:rPr lang="en-US" sz="2000" dirty="0"/>
              <a:t>, dan </a:t>
            </a:r>
            <a:r>
              <a:rPr lang="en-US" sz="2000" dirty="0" err="1"/>
              <a:t>menerapkan</a:t>
            </a:r>
            <a:r>
              <a:rPr lang="en-US" sz="2000" dirty="0"/>
              <a:t> </a:t>
            </a:r>
            <a:r>
              <a:rPr lang="en-US" sz="2000" dirty="0" err="1"/>
              <a:t>hal-hal</a:t>
            </a:r>
            <a:r>
              <a:rPr lang="en-US" sz="2000" dirty="0"/>
              <a:t> </a:t>
            </a:r>
            <a:r>
              <a:rPr lang="en-US" sz="2000" dirty="0" err="1"/>
              <a:t>baru</a:t>
            </a:r>
            <a:r>
              <a:rPr lang="en-US" sz="2000" dirty="0"/>
              <a:t> yang </a:t>
            </a:r>
            <a:r>
              <a:rPr lang="en-US" sz="2000" dirty="0" err="1"/>
              <a:t>lebih</a:t>
            </a:r>
            <a:r>
              <a:rPr lang="en-US" sz="2000" dirty="0"/>
              <a:t> </a:t>
            </a:r>
            <a:r>
              <a:rPr lang="en-US" sz="2000" dirty="0" err="1"/>
              <a:t>relevan</a:t>
            </a:r>
            <a:r>
              <a:rPr lang="en-US" sz="2000" dirty="0"/>
              <a:t>).</a:t>
            </a:r>
          </a:p>
        </p:txBody>
      </p:sp>
      <p:sp>
        <p:nvSpPr>
          <p:cNvPr id="2" name="Title 1">
            <a:extLst>
              <a:ext uri="{FF2B5EF4-FFF2-40B4-BE49-F238E27FC236}">
                <a16:creationId xmlns:a16="http://schemas.microsoft.com/office/drawing/2014/main" id="{E5174340-F3A9-4C64-9843-75E190297828}"/>
              </a:ext>
            </a:extLst>
          </p:cNvPr>
          <p:cNvSpPr>
            <a:spLocks noGrp="1"/>
          </p:cNvSpPr>
          <p:nvPr>
            <p:ph type="title"/>
          </p:nvPr>
        </p:nvSpPr>
        <p:spPr>
          <a:xfrm>
            <a:off x="363666" y="2558905"/>
            <a:ext cx="3443183" cy="1770197"/>
          </a:xfrm>
        </p:spPr>
        <p:txBody>
          <a:bodyPr/>
          <a:lstStyle/>
          <a:p>
            <a:br>
              <a:rPr lang="en-ID" sz="2700" b="1" spc="0" dirty="0"/>
            </a:br>
            <a:br>
              <a:rPr lang="en-ID" sz="2700" b="1" spc="0" dirty="0"/>
            </a:br>
            <a:br>
              <a:rPr lang="en-ID" sz="2700" b="1" spc="0" dirty="0"/>
            </a:br>
            <a:r>
              <a:rPr lang="en-ID" sz="2700" b="1" spc="0" dirty="0"/>
              <a:t>NILAI-NILAI</a:t>
            </a:r>
            <a:br>
              <a:rPr lang="en-ID" sz="2700" b="1" spc="0" dirty="0"/>
            </a:br>
            <a:r>
              <a:rPr lang="en-ID" sz="2700" b="1" spc="0" dirty="0"/>
              <a:t>ISLAM “WASHATIYYAH”</a:t>
            </a:r>
            <a:br>
              <a:rPr lang="en-ID" sz="2700" b="1" spc="0" dirty="0"/>
            </a:br>
            <a:br>
              <a:rPr lang="en-ID" sz="2700" b="1" spc="0" dirty="0"/>
            </a:br>
            <a:br>
              <a:rPr lang="en-ID" sz="2700" b="1" spc="0" dirty="0"/>
            </a:br>
            <a:br>
              <a:rPr lang="en-ID" sz="2700" b="1" spc="0" dirty="0"/>
            </a:br>
            <a:endParaRPr lang="en-ID" sz="2700" b="1" spc="0" dirty="0"/>
          </a:p>
        </p:txBody>
      </p:sp>
    </p:spTree>
    <p:extLst>
      <p:ext uri="{BB962C8B-B14F-4D97-AF65-F5344CB8AC3E}">
        <p14:creationId xmlns:p14="http://schemas.microsoft.com/office/powerpoint/2010/main" val="34147940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BE537C-863B-41B1-9228-AC64A32CE26E}"/>
              </a:ext>
            </a:extLst>
          </p:cNvPr>
          <p:cNvSpPr>
            <a:spLocks noGrp="1"/>
          </p:cNvSpPr>
          <p:nvPr>
            <p:ph type="body" sz="quarter" idx="15"/>
          </p:nvPr>
        </p:nvSpPr>
        <p:spPr>
          <a:xfrm>
            <a:off x="3806848" y="1170071"/>
            <a:ext cx="4973486" cy="4357151"/>
          </a:xfrm>
        </p:spPr>
        <p:txBody>
          <a:bodyPr>
            <a:noAutofit/>
          </a:bodyPr>
          <a:lstStyle/>
          <a:p>
            <a:pPr marL="257175" indent="-257175">
              <a:buClr>
                <a:schemeClr val="bg2">
                  <a:lumMod val="10000"/>
                </a:schemeClr>
              </a:buClr>
              <a:buFont typeface="Arial" panose="020B0604020202020204" pitchFamily="34" charset="0"/>
              <a:buChar char="•"/>
            </a:pPr>
            <a:endParaRPr lang="en-ID" sz="1575" dirty="0">
              <a:solidFill>
                <a:srgbClr val="3B0024"/>
              </a:solidFill>
            </a:endParaRPr>
          </a:p>
          <a:p>
            <a:pPr marL="257175" indent="-257175">
              <a:buClr>
                <a:schemeClr val="bg2">
                  <a:lumMod val="10000"/>
                </a:schemeClr>
              </a:buClr>
              <a:buFont typeface="Arial" panose="020B0604020202020204" pitchFamily="34" charset="0"/>
              <a:buChar char="•"/>
            </a:pPr>
            <a:endParaRPr lang="en-ID" sz="1575" dirty="0">
              <a:solidFill>
                <a:srgbClr val="3B0024"/>
              </a:solidFill>
            </a:endParaRPr>
          </a:p>
          <a:p>
            <a:pPr marL="257175" indent="-257175">
              <a:buClr>
                <a:schemeClr val="bg2">
                  <a:lumMod val="10000"/>
                </a:schemeClr>
              </a:buClr>
              <a:buFont typeface="Arial" panose="020B0604020202020204" pitchFamily="34" charset="0"/>
              <a:buChar char="•"/>
            </a:pPr>
            <a:endParaRPr lang="en-ID" sz="2000" b="1" dirty="0">
              <a:solidFill>
                <a:srgbClr val="3B0024"/>
              </a:solidFill>
            </a:endParaRPr>
          </a:p>
          <a:p>
            <a:pPr marL="257175" indent="-257175">
              <a:buClr>
                <a:schemeClr val="bg2">
                  <a:lumMod val="10000"/>
                </a:schemeClr>
              </a:buClr>
              <a:buFont typeface="Arial" panose="020B0604020202020204" pitchFamily="34" charset="0"/>
              <a:buChar char="•"/>
            </a:pPr>
            <a:endParaRPr lang="en-ID" sz="2000" b="1" dirty="0">
              <a:solidFill>
                <a:srgbClr val="3B0024"/>
              </a:solidFill>
            </a:endParaRPr>
          </a:p>
          <a:p>
            <a:pPr marL="257175" indent="-257175">
              <a:buClr>
                <a:schemeClr val="bg2">
                  <a:lumMod val="10000"/>
                </a:schemeClr>
              </a:buClr>
              <a:buFont typeface="Arial" panose="020B0604020202020204" pitchFamily="34" charset="0"/>
              <a:buChar char="•"/>
            </a:pPr>
            <a:endParaRPr lang="en-ID" sz="2000" b="1" dirty="0">
              <a:solidFill>
                <a:srgbClr val="3B0024"/>
              </a:solidFill>
            </a:endParaRPr>
          </a:p>
          <a:p>
            <a:pPr marL="257175" indent="-257175">
              <a:buClr>
                <a:schemeClr val="bg2">
                  <a:lumMod val="10000"/>
                </a:schemeClr>
              </a:buClr>
              <a:buFont typeface="Arial" panose="020B0604020202020204" pitchFamily="34" charset="0"/>
              <a:buChar char="•"/>
            </a:pPr>
            <a:r>
              <a:rPr lang="en-ID" sz="2000" b="1" dirty="0" err="1">
                <a:solidFill>
                  <a:srgbClr val="3B0024"/>
                </a:solidFill>
              </a:rPr>
              <a:t>Islamisme</a:t>
            </a:r>
            <a:r>
              <a:rPr lang="en-ID" sz="2000" b="1" dirty="0">
                <a:solidFill>
                  <a:srgbClr val="3B0024"/>
                </a:solidFill>
              </a:rPr>
              <a:t> pada </a:t>
            </a:r>
            <a:r>
              <a:rPr lang="en-ID" sz="2000" b="1" dirty="0" err="1">
                <a:solidFill>
                  <a:srgbClr val="3B0024"/>
                </a:solidFill>
              </a:rPr>
              <a:t>dasarnya</a:t>
            </a:r>
            <a:r>
              <a:rPr lang="en-ID" sz="2000" b="1" dirty="0">
                <a:solidFill>
                  <a:srgbClr val="3B0024"/>
                </a:solidFill>
              </a:rPr>
              <a:t> </a:t>
            </a:r>
            <a:r>
              <a:rPr lang="en-ID" sz="2000" b="1" dirty="0" err="1">
                <a:solidFill>
                  <a:srgbClr val="3B0024"/>
                </a:solidFill>
              </a:rPr>
              <a:t>adalah</a:t>
            </a:r>
            <a:r>
              <a:rPr lang="en-ID" sz="2000" b="1" dirty="0">
                <a:solidFill>
                  <a:srgbClr val="3B0024"/>
                </a:solidFill>
              </a:rPr>
              <a:t> </a:t>
            </a:r>
            <a:r>
              <a:rPr lang="en-ID" sz="2000" b="1" dirty="0" err="1">
                <a:solidFill>
                  <a:srgbClr val="3B0024"/>
                </a:solidFill>
              </a:rPr>
              <a:t>Totalitarianisme</a:t>
            </a:r>
            <a:r>
              <a:rPr lang="en-ID" sz="2000" b="1" dirty="0">
                <a:solidFill>
                  <a:srgbClr val="3B0024"/>
                </a:solidFill>
              </a:rPr>
              <a:t> </a:t>
            </a:r>
            <a:r>
              <a:rPr lang="en-ID" sz="2000" dirty="0">
                <a:solidFill>
                  <a:srgbClr val="3B0024"/>
                </a:solidFill>
              </a:rPr>
              <a:t>(</a:t>
            </a:r>
            <a:r>
              <a:rPr lang="en-ID" sz="2000" dirty="0" err="1">
                <a:solidFill>
                  <a:srgbClr val="3B0024"/>
                </a:solidFill>
              </a:rPr>
              <a:t>dalam</a:t>
            </a:r>
            <a:r>
              <a:rPr lang="en-ID" sz="2000" dirty="0">
                <a:solidFill>
                  <a:srgbClr val="3B0024"/>
                </a:solidFill>
              </a:rPr>
              <a:t> </a:t>
            </a:r>
            <a:r>
              <a:rPr lang="en-ID" sz="2000" dirty="0" err="1">
                <a:solidFill>
                  <a:srgbClr val="3B0024"/>
                </a:solidFill>
              </a:rPr>
              <a:t>arti</a:t>
            </a:r>
            <a:r>
              <a:rPr lang="en-ID" sz="2000" dirty="0">
                <a:solidFill>
                  <a:srgbClr val="3B0024"/>
                </a:solidFill>
              </a:rPr>
              <a:t> </a:t>
            </a:r>
            <a:r>
              <a:rPr lang="en-ID" sz="2000" dirty="0">
                <a:solidFill>
                  <a:srgbClr val="3B0024"/>
                </a:solidFill>
                <a:highlight>
                  <a:srgbClr val="FFFF00"/>
                </a:highlight>
              </a:rPr>
              <a:t>Hannah </a:t>
            </a:r>
            <a:r>
              <a:rPr lang="en-ID" sz="2000" dirty="0" err="1">
                <a:solidFill>
                  <a:srgbClr val="3B0024"/>
                </a:solidFill>
                <a:highlight>
                  <a:srgbClr val="FFFF00"/>
                </a:highlight>
              </a:rPr>
              <a:t>Arent</a:t>
            </a:r>
            <a:r>
              <a:rPr lang="en-ID" sz="2000" dirty="0">
                <a:solidFill>
                  <a:srgbClr val="3B0024"/>
                </a:solidFill>
              </a:rPr>
              <a:t>)</a:t>
            </a:r>
          </a:p>
          <a:p>
            <a:pPr marL="257175" indent="-257175">
              <a:buClr>
                <a:schemeClr val="bg2">
                  <a:lumMod val="10000"/>
                </a:schemeClr>
              </a:buClr>
              <a:buFont typeface="Arial" panose="020B0604020202020204" pitchFamily="34" charset="0"/>
              <a:buChar char="•"/>
            </a:pPr>
            <a:endParaRPr lang="en-ID" sz="2000" dirty="0">
              <a:solidFill>
                <a:srgbClr val="3B0024"/>
              </a:solidFill>
            </a:endParaRPr>
          </a:p>
          <a:p>
            <a:pPr marL="257175" indent="-257175">
              <a:buClr>
                <a:schemeClr val="bg2">
                  <a:lumMod val="10000"/>
                </a:schemeClr>
              </a:buClr>
              <a:buFont typeface="Arial" panose="020B0604020202020204" pitchFamily="34" charset="0"/>
              <a:buChar char="•"/>
            </a:pPr>
            <a:r>
              <a:rPr lang="en-US" sz="2000" dirty="0"/>
              <a:t>Hannah Arendt </a:t>
            </a:r>
            <a:r>
              <a:rPr lang="en-US" sz="2000" dirty="0" err="1"/>
              <a:t>mengartikan</a:t>
            </a:r>
            <a:r>
              <a:rPr lang="en-US" sz="2000" dirty="0"/>
              <a:t> </a:t>
            </a:r>
            <a:r>
              <a:rPr lang="en-US" sz="2000" dirty="0" err="1"/>
              <a:t>bahwa</a:t>
            </a:r>
            <a:r>
              <a:rPr lang="en-US" sz="2000" dirty="0"/>
              <a:t> </a:t>
            </a:r>
            <a:r>
              <a:rPr lang="en-US" sz="2000" dirty="0" err="1"/>
              <a:t>totalitarisme</a:t>
            </a:r>
            <a:r>
              <a:rPr lang="en-US" sz="2000" dirty="0"/>
              <a:t> </a:t>
            </a:r>
            <a:r>
              <a:rPr lang="en-US" sz="2000" dirty="0" err="1"/>
              <a:t>merupakan</a:t>
            </a:r>
            <a:r>
              <a:rPr lang="en-US" sz="2000" dirty="0"/>
              <a:t> </a:t>
            </a:r>
            <a:r>
              <a:rPr lang="en-US" sz="2000" dirty="0" err="1"/>
              <a:t>sebuah</a:t>
            </a:r>
            <a:r>
              <a:rPr lang="en-US" sz="2000" dirty="0"/>
              <a:t> </a:t>
            </a:r>
            <a:r>
              <a:rPr lang="en-US" sz="2000" dirty="0" err="1"/>
              <a:t>kekuasaan</a:t>
            </a:r>
            <a:r>
              <a:rPr lang="en-US" sz="2000" dirty="0"/>
              <a:t> yang </a:t>
            </a:r>
            <a:r>
              <a:rPr lang="en-US" sz="2000" dirty="0" err="1"/>
              <a:t>sifat</a:t>
            </a:r>
            <a:r>
              <a:rPr lang="en-US" sz="2000" dirty="0"/>
              <a:t> </a:t>
            </a:r>
            <a:r>
              <a:rPr lang="en-US" sz="2000" dirty="0" err="1"/>
              <a:t>hakikinya</a:t>
            </a:r>
            <a:r>
              <a:rPr lang="en-US" sz="2000" dirty="0"/>
              <a:t> </a:t>
            </a:r>
            <a:r>
              <a:rPr lang="en-US" sz="2000" dirty="0" err="1"/>
              <a:t>berupa</a:t>
            </a:r>
            <a:r>
              <a:rPr lang="en-US" sz="2000" dirty="0"/>
              <a:t> </a:t>
            </a:r>
            <a:r>
              <a:rPr lang="en-US" sz="2000" b="1" dirty="0" err="1"/>
              <a:t>dominasi</a:t>
            </a:r>
            <a:r>
              <a:rPr lang="en-US" sz="2000" b="1" dirty="0"/>
              <a:t> total </a:t>
            </a:r>
            <a:r>
              <a:rPr lang="en-US" sz="2000" dirty="0" err="1"/>
              <a:t>atas</a:t>
            </a:r>
            <a:r>
              <a:rPr lang="en-US" sz="2000" dirty="0"/>
              <a:t> </a:t>
            </a:r>
            <a:r>
              <a:rPr lang="en-US" sz="2000" dirty="0" err="1"/>
              <a:t>seluruh</a:t>
            </a:r>
            <a:r>
              <a:rPr lang="en-US" sz="2000" dirty="0"/>
              <a:t> </a:t>
            </a:r>
            <a:r>
              <a:rPr lang="en-US" sz="2000" dirty="0" err="1"/>
              <a:t>kehidupan</a:t>
            </a:r>
            <a:r>
              <a:rPr lang="en-US" sz="2000" dirty="0"/>
              <a:t> </a:t>
            </a:r>
            <a:r>
              <a:rPr lang="en-US" sz="2000" dirty="0" err="1"/>
              <a:t>manusia</a:t>
            </a:r>
            <a:r>
              <a:rPr lang="en-US" sz="2000" dirty="0"/>
              <a:t> </a:t>
            </a:r>
            <a:r>
              <a:rPr lang="en-US" sz="2000" dirty="0" err="1"/>
              <a:t>dan</a:t>
            </a:r>
            <a:r>
              <a:rPr lang="en-US" sz="2000" dirty="0"/>
              <a:t> </a:t>
            </a:r>
            <a:r>
              <a:rPr lang="en-US" sz="2000" dirty="0" err="1"/>
              <a:t>menginginkan</a:t>
            </a:r>
            <a:r>
              <a:rPr lang="en-US" sz="2000" dirty="0"/>
              <a:t> </a:t>
            </a:r>
            <a:r>
              <a:rPr lang="en-US" sz="2000" dirty="0" err="1"/>
              <a:t>adanya</a:t>
            </a:r>
            <a:r>
              <a:rPr lang="en-US" sz="2000" dirty="0"/>
              <a:t> </a:t>
            </a:r>
            <a:r>
              <a:rPr lang="en-US" sz="2000" dirty="0" err="1"/>
              <a:t>satu</a:t>
            </a:r>
            <a:r>
              <a:rPr lang="en-US" sz="2000" dirty="0"/>
              <a:t> </a:t>
            </a:r>
            <a:r>
              <a:rPr lang="en-US" sz="2000" dirty="0" err="1"/>
              <a:t>penguasa</a:t>
            </a:r>
            <a:r>
              <a:rPr lang="en-US" sz="2000" dirty="0"/>
              <a:t> global</a:t>
            </a:r>
            <a:endParaRPr lang="en-ID" sz="2000" dirty="0">
              <a:solidFill>
                <a:schemeClr val="accent3">
                  <a:lumMod val="75000"/>
                </a:schemeClr>
              </a:solidFill>
            </a:endParaRPr>
          </a:p>
          <a:p>
            <a:pPr marL="257175" indent="-257175">
              <a:buClr>
                <a:schemeClr val="bg2">
                  <a:lumMod val="10000"/>
                </a:schemeClr>
              </a:buClr>
              <a:buFont typeface="Arial" panose="020B0604020202020204" pitchFamily="34" charset="0"/>
              <a:buChar char="•"/>
            </a:pPr>
            <a:endParaRPr lang="en-ID" sz="2000" dirty="0">
              <a:solidFill>
                <a:schemeClr val="accent3">
                  <a:lumMod val="75000"/>
                </a:schemeClr>
              </a:solidFill>
            </a:endParaRPr>
          </a:p>
          <a:p>
            <a:pPr marL="257175" indent="-257175">
              <a:buClr>
                <a:schemeClr val="bg2">
                  <a:lumMod val="10000"/>
                </a:schemeClr>
              </a:buClr>
              <a:buFont typeface="Arial" panose="020B0604020202020204" pitchFamily="34" charset="0"/>
              <a:buChar char="•"/>
            </a:pPr>
            <a:endParaRPr lang="en-ID" sz="1575" dirty="0">
              <a:solidFill>
                <a:schemeClr val="accent3">
                  <a:lumMod val="75000"/>
                </a:schemeClr>
              </a:solidFill>
            </a:endParaRPr>
          </a:p>
        </p:txBody>
      </p:sp>
      <p:sp>
        <p:nvSpPr>
          <p:cNvPr id="2" name="Title 1">
            <a:extLst>
              <a:ext uri="{FF2B5EF4-FFF2-40B4-BE49-F238E27FC236}">
                <a16:creationId xmlns:a16="http://schemas.microsoft.com/office/drawing/2014/main" id="{E5174340-F3A9-4C64-9843-75E190297828}"/>
              </a:ext>
            </a:extLst>
          </p:cNvPr>
          <p:cNvSpPr>
            <a:spLocks noGrp="1"/>
          </p:cNvSpPr>
          <p:nvPr>
            <p:ph type="title"/>
          </p:nvPr>
        </p:nvSpPr>
        <p:spPr/>
        <p:txBody>
          <a:bodyPr/>
          <a:lstStyle/>
          <a:p>
            <a:br>
              <a:rPr lang="en-ID" sz="2700" b="1" spc="0" dirty="0"/>
            </a:br>
            <a:r>
              <a:rPr lang="en-ID" sz="2700" b="1" spc="0" dirty="0"/>
              <a:t>ISLAMISME DALAM DEMOKRASI</a:t>
            </a:r>
            <a:br>
              <a:rPr lang="en-ID" sz="2400" b="1" spc="0" dirty="0"/>
            </a:br>
            <a:br>
              <a:rPr lang="en-ID" sz="2400" b="1" spc="0" dirty="0"/>
            </a:br>
            <a:endParaRPr lang="en-ID" sz="2400" b="1" spc="0" dirty="0"/>
          </a:p>
        </p:txBody>
      </p:sp>
    </p:spTree>
    <p:extLst>
      <p:ext uri="{BB962C8B-B14F-4D97-AF65-F5344CB8AC3E}">
        <p14:creationId xmlns:p14="http://schemas.microsoft.com/office/powerpoint/2010/main" val="1485388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BE537C-863B-41B1-9228-AC64A32CE26E}"/>
              </a:ext>
            </a:extLst>
          </p:cNvPr>
          <p:cNvSpPr>
            <a:spLocks noGrp="1"/>
          </p:cNvSpPr>
          <p:nvPr>
            <p:ph type="body" sz="quarter" idx="15"/>
          </p:nvPr>
        </p:nvSpPr>
        <p:spPr>
          <a:xfrm>
            <a:off x="3806848" y="1170071"/>
            <a:ext cx="4973486" cy="4357151"/>
          </a:xfrm>
        </p:spPr>
        <p:txBody>
          <a:bodyPr>
            <a:noAutofit/>
          </a:bodyPr>
          <a:lstStyle/>
          <a:p>
            <a:pPr marL="257175" indent="-257175">
              <a:buClr>
                <a:schemeClr val="bg2">
                  <a:lumMod val="10000"/>
                </a:schemeClr>
              </a:buClr>
              <a:buFont typeface="Arial" panose="020B0604020202020204" pitchFamily="34" charset="0"/>
              <a:buChar char="•"/>
            </a:pPr>
            <a:endParaRPr lang="en-ID" sz="1575" dirty="0">
              <a:solidFill>
                <a:srgbClr val="3B0024"/>
              </a:solidFill>
            </a:endParaRPr>
          </a:p>
          <a:p>
            <a:pPr marL="257175" indent="-257175">
              <a:buClr>
                <a:schemeClr val="bg2">
                  <a:lumMod val="10000"/>
                </a:schemeClr>
              </a:buClr>
              <a:buFont typeface="Arial" panose="020B0604020202020204" pitchFamily="34" charset="0"/>
              <a:buChar char="•"/>
            </a:pPr>
            <a:endParaRPr lang="en-ID" sz="1575" dirty="0">
              <a:solidFill>
                <a:srgbClr val="3B0024"/>
              </a:solidFill>
            </a:endParaRPr>
          </a:p>
          <a:p>
            <a:pPr marL="257175" indent="-257175">
              <a:buClr>
                <a:schemeClr val="bg2">
                  <a:lumMod val="10000"/>
                </a:schemeClr>
              </a:buClr>
              <a:buFont typeface="Arial" panose="020B0604020202020204" pitchFamily="34" charset="0"/>
              <a:buChar char="•"/>
            </a:pPr>
            <a:r>
              <a:rPr lang="en-US" sz="2000" dirty="0"/>
              <a:t>Hannah Arendt </a:t>
            </a:r>
            <a:r>
              <a:rPr lang="en-US" sz="2000" dirty="0" err="1"/>
              <a:t>sendiri</a:t>
            </a:r>
            <a:r>
              <a:rPr lang="en-US" sz="2000" dirty="0"/>
              <a:t> </a:t>
            </a:r>
            <a:r>
              <a:rPr lang="en-US" sz="2000" dirty="0" err="1"/>
              <a:t>menegaskan</a:t>
            </a:r>
            <a:r>
              <a:rPr lang="en-US" sz="2000" dirty="0"/>
              <a:t> </a:t>
            </a:r>
            <a:r>
              <a:rPr lang="en-US" sz="2000" dirty="0" err="1"/>
              <a:t>ciri-ciri</a:t>
            </a:r>
            <a:r>
              <a:rPr lang="en-US" sz="2000" dirty="0"/>
              <a:t> </a:t>
            </a:r>
            <a:r>
              <a:rPr lang="en-US" sz="2000" dirty="0" err="1"/>
              <a:t>berikut</a:t>
            </a:r>
            <a:r>
              <a:rPr lang="en-US" sz="2000" dirty="0"/>
              <a:t> </a:t>
            </a:r>
            <a:r>
              <a:rPr lang="en-US" sz="2000" dirty="0" err="1"/>
              <a:t>sebagai</a:t>
            </a:r>
            <a:r>
              <a:rPr lang="en-US" sz="2000" dirty="0"/>
              <a:t> </a:t>
            </a:r>
            <a:r>
              <a:rPr lang="en-US" sz="2000" dirty="0" err="1"/>
              <a:t>hakekat</a:t>
            </a:r>
            <a:r>
              <a:rPr lang="en-US" sz="2000" dirty="0"/>
              <a:t> </a:t>
            </a:r>
            <a:r>
              <a:rPr lang="en-US" sz="2000" dirty="0" err="1"/>
              <a:t>pemerintahan</a:t>
            </a:r>
            <a:r>
              <a:rPr lang="en-US" sz="2000" dirty="0"/>
              <a:t> </a:t>
            </a:r>
            <a:r>
              <a:rPr lang="en-US" sz="2000" dirty="0" err="1"/>
              <a:t>totaliter</a:t>
            </a:r>
            <a:r>
              <a:rPr lang="en-US" sz="2000" dirty="0"/>
              <a:t>: </a:t>
            </a:r>
            <a:r>
              <a:rPr lang="en-US" sz="2000" dirty="0" err="1"/>
              <a:t>totalitarisme</a:t>
            </a:r>
            <a:r>
              <a:rPr lang="en-US" sz="2000" dirty="0"/>
              <a:t> </a:t>
            </a:r>
            <a:r>
              <a:rPr lang="en-US" sz="2000" dirty="0" err="1"/>
              <a:t>bukan</a:t>
            </a:r>
            <a:r>
              <a:rPr lang="en-US" sz="2000" dirty="0"/>
              <a:t> </a:t>
            </a:r>
            <a:r>
              <a:rPr lang="en-US" sz="2000" dirty="0" err="1"/>
              <a:t>sekedar</a:t>
            </a:r>
            <a:r>
              <a:rPr lang="en-US" sz="2000" dirty="0"/>
              <a:t> </a:t>
            </a:r>
            <a:r>
              <a:rPr lang="en-US" sz="2000" dirty="0" err="1"/>
              <a:t>peningkatan</a:t>
            </a:r>
            <a:r>
              <a:rPr lang="en-US" sz="2000" dirty="0"/>
              <a:t> </a:t>
            </a:r>
            <a:r>
              <a:rPr lang="en-US" sz="2000" dirty="0" err="1"/>
              <a:t>bentuk-bentuk</a:t>
            </a:r>
            <a:r>
              <a:rPr lang="en-US" sz="2000" dirty="0"/>
              <a:t> </a:t>
            </a:r>
            <a:r>
              <a:rPr lang="en-US" sz="2000" dirty="0" err="1"/>
              <a:t>pemerintahan</a:t>
            </a:r>
            <a:r>
              <a:rPr lang="en-US" sz="2000" dirty="0"/>
              <a:t> </a:t>
            </a:r>
            <a:r>
              <a:rPr lang="en-US" sz="2000" dirty="0" err="1"/>
              <a:t>opresif</a:t>
            </a:r>
            <a:r>
              <a:rPr lang="en-US" sz="2000" dirty="0"/>
              <a:t> </a:t>
            </a:r>
            <a:r>
              <a:rPr lang="en-US" sz="2000" dirty="0" err="1"/>
              <a:t>seperti</a:t>
            </a:r>
            <a:r>
              <a:rPr lang="en-US" sz="2000" dirty="0"/>
              <a:t> </a:t>
            </a:r>
            <a:r>
              <a:rPr lang="en-US" sz="2000" dirty="0" err="1"/>
              <a:t>despotisme</a:t>
            </a:r>
            <a:r>
              <a:rPr lang="en-US" sz="2000" dirty="0"/>
              <a:t>, </a:t>
            </a:r>
            <a:r>
              <a:rPr lang="en-US" sz="2000" dirty="0" err="1"/>
              <a:t>pemerintahan</a:t>
            </a:r>
            <a:r>
              <a:rPr lang="en-US" sz="2000" dirty="0"/>
              <a:t> </a:t>
            </a:r>
            <a:r>
              <a:rPr lang="en-US" sz="2000" dirty="0" err="1"/>
              <a:t>tirani</a:t>
            </a:r>
            <a:r>
              <a:rPr lang="en-US" sz="2000" dirty="0"/>
              <a:t> dan </a:t>
            </a:r>
            <a:r>
              <a:rPr lang="en-US" sz="2000" dirty="0" err="1"/>
              <a:t>diktatur</a:t>
            </a:r>
            <a:r>
              <a:rPr lang="en-US" sz="2000" dirty="0"/>
              <a:t>, </a:t>
            </a:r>
            <a:r>
              <a:rPr lang="en-US" sz="2000" dirty="0" err="1"/>
              <a:t>melainkan</a:t>
            </a:r>
            <a:r>
              <a:rPr lang="en-US" sz="2000" dirty="0"/>
              <a:t> </a:t>
            </a:r>
            <a:r>
              <a:rPr lang="en-US" sz="2000" dirty="0" err="1"/>
              <a:t>sesuatu</a:t>
            </a:r>
            <a:r>
              <a:rPr lang="en-US" sz="2000" dirty="0"/>
              <a:t> yang </a:t>
            </a:r>
            <a:r>
              <a:rPr lang="en-US" sz="2000" dirty="0" err="1"/>
              <a:t>secara</a:t>
            </a:r>
            <a:r>
              <a:rPr lang="en-US" sz="2000" dirty="0"/>
              <a:t> </a:t>
            </a:r>
            <a:r>
              <a:rPr lang="en-US" sz="2000" dirty="0" err="1"/>
              <a:t>hakiki</a:t>
            </a:r>
            <a:r>
              <a:rPr lang="en-US" sz="2000" dirty="0"/>
              <a:t> </a:t>
            </a:r>
            <a:r>
              <a:rPr lang="en-US" sz="2000" dirty="0" err="1"/>
              <a:t>baru</a:t>
            </a:r>
            <a:r>
              <a:rPr lang="en-US" sz="2000" dirty="0"/>
              <a:t> </a:t>
            </a:r>
            <a:r>
              <a:rPr lang="en-US" sz="2000" dirty="0" err="1"/>
              <a:t>terutama</a:t>
            </a:r>
            <a:r>
              <a:rPr lang="en-US" sz="2000" dirty="0"/>
              <a:t> </a:t>
            </a:r>
            <a:r>
              <a:rPr lang="en-US" sz="2000" dirty="0" err="1"/>
              <a:t>dalam</a:t>
            </a:r>
            <a:r>
              <a:rPr lang="en-US" sz="2000" dirty="0"/>
              <a:t>:</a:t>
            </a:r>
          </a:p>
          <a:p>
            <a:pPr marL="257175" indent="-257175">
              <a:buClr>
                <a:schemeClr val="bg2">
                  <a:lumMod val="10000"/>
                </a:schemeClr>
              </a:buClr>
              <a:buFont typeface="Arial" panose="020B0604020202020204" pitchFamily="34" charset="0"/>
              <a:buChar char="•"/>
            </a:pPr>
            <a:r>
              <a:rPr lang="en-US" sz="2000" dirty="0">
                <a:solidFill>
                  <a:srgbClr val="3B0024"/>
                </a:solidFill>
                <a:highlight>
                  <a:srgbClr val="FFFF00"/>
                </a:highlight>
              </a:rPr>
              <a:t>- </a:t>
            </a:r>
            <a:r>
              <a:rPr lang="en-US" sz="2000" b="1" dirty="0" err="1">
                <a:solidFill>
                  <a:srgbClr val="3B0024"/>
                </a:solidFill>
                <a:highlight>
                  <a:srgbClr val="FFFF00"/>
                </a:highlight>
              </a:rPr>
              <a:t>Sistem</a:t>
            </a:r>
            <a:r>
              <a:rPr lang="en-US" sz="2000" b="1" dirty="0">
                <a:solidFill>
                  <a:srgbClr val="3B0024"/>
                </a:solidFill>
                <a:highlight>
                  <a:srgbClr val="FFFF00"/>
                </a:highlight>
              </a:rPr>
              <a:t> </a:t>
            </a:r>
            <a:r>
              <a:rPr lang="en-US" sz="2000" b="1" dirty="0" err="1">
                <a:solidFill>
                  <a:srgbClr val="3B0024"/>
                </a:solidFill>
                <a:highlight>
                  <a:srgbClr val="FFFF00"/>
                </a:highlight>
              </a:rPr>
              <a:t>dan</a:t>
            </a:r>
            <a:r>
              <a:rPr lang="en-US" sz="2000" b="1" dirty="0">
                <a:solidFill>
                  <a:srgbClr val="3B0024"/>
                </a:solidFill>
                <a:highlight>
                  <a:srgbClr val="FFFF00"/>
                </a:highlight>
              </a:rPr>
              <a:t> </a:t>
            </a:r>
            <a:r>
              <a:rPr lang="en-US" sz="2000" b="1" dirty="0" err="1">
                <a:solidFill>
                  <a:srgbClr val="3B0024"/>
                </a:solidFill>
                <a:highlight>
                  <a:srgbClr val="FFFF00"/>
                </a:highlight>
              </a:rPr>
              <a:t>ideologinya</a:t>
            </a:r>
            <a:endParaRPr lang="en-ID" sz="2000" b="1" dirty="0">
              <a:solidFill>
                <a:srgbClr val="3B0024"/>
              </a:solidFill>
              <a:highlight>
                <a:srgbClr val="FFFF00"/>
              </a:highlight>
            </a:endParaRPr>
          </a:p>
          <a:p>
            <a:pPr marL="257175" indent="-257175">
              <a:buClr>
                <a:schemeClr val="bg2">
                  <a:lumMod val="10000"/>
                </a:schemeClr>
              </a:buClr>
              <a:buFont typeface="Arial" panose="020B0604020202020204" pitchFamily="34" charset="0"/>
              <a:buChar char="•"/>
            </a:pPr>
            <a:endParaRPr lang="en-ID" sz="1575" dirty="0">
              <a:solidFill>
                <a:schemeClr val="accent3">
                  <a:lumMod val="75000"/>
                </a:schemeClr>
              </a:solidFill>
            </a:endParaRPr>
          </a:p>
        </p:txBody>
      </p:sp>
      <p:sp>
        <p:nvSpPr>
          <p:cNvPr id="2" name="Title 1">
            <a:extLst>
              <a:ext uri="{FF2B5EF4-FFF2-40B4-BE49-F238E27FC236}">
                <a16:creationId xmlns:a16="http://schemas.microsoft.com/office/drawing/2014/main" id="{E5174340-F3A9-4C64-9843-75E190297828}"/>
              </a:ext>
            </a:extLst>
          </p:cNvPr>
          <p:cNvSpPr>
            <a:spLocks noGrp="1"/>
          </p:cNvSpPr>
          <p:nvPr>
            <p:ph type="title"/>
          </p:nvPr>
        </p:nvSpPr>
        <p:spPr/>
        <p:txBody>
          <a:bodyPr/>
          <a:lstStyle/>
          <a:p>
            <a:br>
              <a:rPr lang="en-ID" sz="2700" b="1" spc="0" dirty="0"/>
            </a:br>
            <a:r>
              <a:rPr lang="en-ID" sz="2700" b="1" spc="0" dirty="0"/>
              <a:t>ISLAMISME DALAM DEMOKRASI</a:t>
            </a:r>
            <a:br>
              <a:rPr lang="en-ID" sz="2400" b="1" spc="0" dirty="0"/>
            </a:br>
            <a:br>
              <a:rPr lang="en-ID" sz="2400" b="1" spc="0" dirty="0"/>
            </a:br>
            <a:endParaRPr lang="en-ID" sz="2400" b="1" spc="0" dirty="0"/>
          </a:p>
        </p:txBody>
      </p:sp>
    </p:spTree>
    <p:extLst>
      <p:ext uri="{BB962C8B-B14F-4D97-AF65-F5344CB8AC3E}">
        <p14:creationId xmlns:p14="http://schemas.microsoft.com/office/powerpoint/2010/main" val="3266297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6A2-B635-4106-A05B-6C1F43547B3F}"/>
              </a:ext>
            </a:extLst>
          </p:cNvPr>
          <p:cNvSpPr>
            <a:spLocks noGrp="1"/>
          </p:cNvSpPr>
          <p:nvPr>
            <p:ph type="title"/>
          </p:nvPr>
        </p:nvSpPr>
        <p:spPr/>
        <p:txBody>
          <a:bodyPr/>
          <a:lstStyle/>
          <a:p>
            <a:r>
              <a:rPr lang="en-US" sz="2400" dirty="0"/>
              <a:t>PENUTUP: APA YANG BISA DILAKUKIAN?</a:t>
            </a:r>
          </a:p>
        </p:txBody>
      </p:sp>
      <p:sp>
        <p:nvSpPr>
          <p:cNvPr id="3" name="Content Placeholder 2">
            <a:extLst>
              <a:ext uri="{FF2B5EF4-FFF2-40B4-BE49-F238E27FC236}">
                <a16:creationId xmlns:a16="http://schemas.microsoft.com/office/drawing/2014/main" id="{03B27ECF-2247-437A-91CB-4A97CD132EE4}"/>
              </a:ext>
            </a:extLst>
          </p:cNvPr>
          <p:cNvSpPr>
            <a:spLocks noGrp="1"/>
          </p:cNvSpPr>
          <p:nvPr>
            <p:ph idx="1"/>
          </p:nvPr>
        </p:nvSpPr>
        <p:spPr/>
        <p:txBody>
          <a:bodyPr/>
          <a:lstStyle/>
          <a:p>
            <a:pPr marL="0" indent="0">
              <a:buNone/>
            </a:pPr>
            <a:r>
              <a:rPr lang="en-US" b="1" dirty="0">
                <a:highlight>
                  <a:srgbClr val="FFFF00"/>
                </a:highlight>
              </a:rPr>
              <a:t>“</a:t>
            </a:r>
            <a:r>
              <a:rPr lang="en-US" b="1" dirty="0" err="1">
                <a:highlight>
                  <a:srgbClr val="FFFF00"/>
                </a:highlight>
              </a:rPr>
              <a:t>Tidak</a:t>
            </a:r>
            <a:r>
              <a:rPr lang="en-US" b="1" dirty="0">
                <a:highlight>
                  <a:srgbClr val="FFFF00"/>
                </a:highlight>
              </a:rPr>
              <a:t> </a:t>
            </a:r>
            <a:r>
              <a:rPr lang="en-US" b="1" dirty="0" err="1">
                <a:highlight>
                  <a:srgbClr val="FFFF00"/>
                </a:highlight>
              </a:rPr>
              <a:t>ada</a:t>
            </a:r>
            <a:r>
              <a:rPr lang="en-US" b="1" dirty="0">
                <a:highlight>
                  <a:srgbClr val="FFFF00"/>
                </a:highlight>
              </a:rPr>
              <a:t> </a:t>
            </a:r>
            <a:r>
              <a:rPr lang="en-US" b="1" dirty="0" err="1">
                <a:highlight>
                  <a:srgbClr val="FFFF00"/>
                </a:highlight>
              </a:rPr>
              <a:t>kekerasan</a:t>
            </a:r>
            <a:r>
              <a:rPr lang="en-US" b="1" dirty="0">
                <a:highlight>
                  <a:srgbClr val="FFFF00"/>
                </a:highlight>
              </a:rPr>
              <a:t> </a:t>
            </a:r>
          </a:p>
          <a:p>
            <a:pPr marL="0" indent="0">
              <a:buNone/>
            </a:pPr>
            <a:r>
              <a:rPr lang="en-US" b="1" dirty="0">
                <a:highlight>
                  <a:srgbClr val="FFFF00"/>
                </a:highlight>
              </a:rPr>
              <a:t>yang </a:t>
            </a:r>
            <a:r>
              <a:rPr lang="en-US" b="1" dirty="0" err="1">
                <a:highlight>
                  <a:srgbClr val="FFFF00"/>
                </a:highlight>
              </a:rPr>
              <a:t>bisa</a:t>
            </a:r>
            <a:r>
              <a:rPr lang="en-US" b="1" dirty="0">
                <a:highlight>
                  <a:srgbClr val="FFFF00"/>
                </a:highlight>
              </a:rPr>
              <a:t> </a:t>
            </a:r>
            <a:r>
              <a:rPr lang="en-US" b="1" dirty="0" err="1">
                <a:highlight>
                  <a:srgbClr val="FFFF00"/>
                </a:highlight>
              </a:rPr>
              <a:t>dibenarkan</a:t>
            </a:r>
            <a:r>
              <a:rPr lang="en-US" b="1" dirty="0">
                <a:highlight>
                  <a:srgbClr val="FFFF00"/>
                </a:highlight>
              </a:rPr>
              <a:t> </a:t>
            </a:r>
          </a:p>
          <a:p>
            <a:pPr marL="0" indent="0">
              <a:buNone/>
            </a:pPr>
            <a:r>
              <a:rPr lang="en-US" b="1" dirty="0" err="1">
                <a:highlight>
                  <a:srgbClr val="FFFF00"/>
                </a:highlight>
              </a:rPr>
              <a:t>atas</a:t>
            </a:r>
            <a:r>
              <a:rPr lang="en-US" b="1" dirty="0">
                <a:highlight>
                  <a:srgbClr val="FFFF00"/>
                </a:highlight>
              </a:rPr>
              <a:t> </a:t>
            </a:r>
            <a:r>
              <a:rPr lang="en-US" b="1" dirty="0" err="1">
                <a:highlight>
                  <a:srgbClr val="FFFF00"/>
                </a:highlight>
              </a:rPr>
              <a:t>nama</a:t>
            </a:r>
            <a:r>
              <a:rPr lang="en-US" b="1" dirty="0">
                <a:highlight>
                  <a:srgbClr val="FFFF00"/>
                </a:highlight>
              </a:rPr>
              <a:t> agama”</a:t>
            </a:r>
          </a:p>
          <a:p>
            <a:pPr marL="0" indent="0">
              <a:buNone/>
            </a:pPr>
            <a:endParaRPr lang="en-US" b="1" dirty="0">
              <a:highlight>
                <a:srgbClr val="FFFF00"/>
              </a:highlight>
            </a:endParaRPr>
          </a:p>
          <a:p>
            <a:pPr marL="0" indent="0">
              <a:buNone/>
            </a:pPr>
            <a:r>
              <a:rPr lang="en-US" b="1" dirty="0" err="1">
                <a:highlight>
                  <a:srgbClr val="FFFF00"/>
                </a:highlight>
              </a:rPr>
              <a:t>Moderasi</a:t>
            </a:r>
            <a:r>
              <a:rPr lang="en-US" b="1" dirty="0">
                <a:highlight>
                  <a:srgbClr val="FFFF00"/>
                </a:highlight>
              </a:rPr>
              <a:t> </a:t>
            </a:r>
            <a:r>
              <a:rPr lang="en-US" b="1" dirty="0" err="1">
                <a:highlight>
                  <a:srgbClr val="FFFF00"/>
                </a:highlight>
              </a:rPr>
              <a:t>beragama</a:t>
            </a:r>
            <a:endParaRPr lang="en-US" b="1" dirty="0">
              <a:highlight>
                <a:srgbClr val="FFFF00"/>
              </a:highlight>
            </a:endParaRPr>
          </a:p>
          <a:p>
            <a:pPr marL="0" indent="0">
              <a:buNone/>
            </a:pPr>
            <a:r>
              <a:rPr lang="en-US" b="1" dirty="0" err="1">
                <a:highlight>
                  <a:srgbClr val="FFFF00"/>
                </a:highlight>
              </a:rPr>
              <a:t>Adalah</a:t>
            </a:r>
            <a:r>
              <a:rPr lang="en-US" b="1" dirty="0">
                <a:highlight>
                  <a:srgbClr val="FFFF00"/>
                </a:highlight>
              </a:rPr>
              <a:t> </a:t>
            </a:r>
            <a:r>
              <a:rPr lang="en-US" b="1" dirty="0" err="1">
                <a:highlight>
                  <a:srgbClr val="FFFF00"/>
                </a:highlight>
              </a:rPr>
              <a:t>solusi</a:t>
            </a:r>
            <a:endParaRPr lang="en-US" b="1" dirty="0">
              <a:highlight>
                <a:srgbClr val="FFFF00"/>
              </a:highlight>
            </a:endParaRPr>
          </a:p>
          <a:p>
            <a:pPr marL="0" indent="0">
              <a:buNone/>
            </a:pPr>
            <a:endParaRPr lang="en-US" b="1" dirty="0"/>
          </a:p>
          <a:p>
            <a:pPr marL="0" indent="0">
              <a:buNone/>
            </a:pPr>
            <a:endParaRPr lang="en-US" sz="1600" dirty="0"/>
          </a:p>
          <a:p>
            <a:pPr marL="0" indent="0">
              <a:buNone/>
            </a:pPr>
            <a:r>
              <a:rPr lang="id-ID" sz="1600" dirty="0"/>
              <a:t>Paus Fransiskus, pemimpin umat Katolik dunia, dan Imam Besar Al Azhar Syekh Ahmed al-Tayeb menandatangani deklarasi bersejarah yang menyerukan perdamaian di antara bangsa-bangsa, agama dan ras</a:t>
            </a:r>
            <a:r>
              <a:rPr lang="id-ID" sz="1600" dirty="0">
                <a:highlight>
                  <a:srgbClr val="FFFF00"/>
                </a:highlight>
              </a:rPr>
              <a:t>.</a:t>
            </a:r>
            <a:r>
              <a:rPr lang="en-US" sz="1600" dirty="0">
                <a:highlight>
                  <a:srgbClr val="FFFF00"/>
                </a:highlight>
              </a:rPr>
              <a:t> D</a:t>
            </a:r>
            <a:r>
              <a:rPr lang="id-ID" sz="1600" dirty="0">
                <a:highlight>
                  <a:srgbClr val="FFFF00"/>
                </a:highlight>
              </a:rPr>
              <a:t>okumen itu menyatakan bahwa Al Azhar dan Vatikan akan bekerja sama untuk memerangi ekstremisme</a:t>
            </a:r>
            <a:r>
              <a:rPr lang="en-US" sz="1600" dirty="0">
                <a:highlight>
                  <a:srgbClr val="FFFF00"/>
                </a:highlight>
              </a:rPr>
              <a:t>.</a:t>
            </a:r>
            <a:endParaRPr lang="en-US" sz="1600" b="1" dirty="0">
              <a:highlight>
                <a:srgbClr val="FFFF00"/>
              </a:highlight>
            </a:endParaRPr>
          </a:p>
          <a:p>
            <a:pPr marL="0" indent="0">
              <a:buNone/>
            </a:pPr>
            <a:endParaRPr lang="en-US" b="1" dirty="0"/>
          </a:p>
          <a:p>
            <a:pPr marL="0" indent="0">
              <a:buNone/>
            </a:pPr>
            <a:r>
              <a:rPr lang="en-US" b="1" dirty="0"/>
              <a:t> </a:t>
            </a:r>
            <a:endParaRPr lang="en-US" dirty="0"/>
          </a:p>
          <a:p>
            <a:endParaRPr lang="en-US" dirty="0"/>
          </a:p>
          <a:p>
            <a:endParaRPr lang="en-US" dirty="0"/>
          </a:p>
          <a:p>
            <a:endParaRPr lang="en-US" dirty="0"/>
          </a:p>
        </p:txBody>
      </p:sp>
      <p:pic>
        <p:nvPicPr>
          <p:cNvPr id="11266" name="Picture 2" descr="Foto/Reuters">
            <a:extLst>
              <a:ext uri="{FF2B5EF4-FFF2-40B4-BE49-F238E27FC236}">
                <a16:creationId xmlns:a16="http://schemas.microsoft.com/office/drawing/2014/main" id="{2953D261-7EA8-4CFE-8414-0E538F6BA4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1600200"/>
            <a:ext cx="4762500" cy="3152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7162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655858427"/>
              </p:ext>
            </p:extLst>
          </p:nvPr>
        </p:nvGraphicFramePr>
        <p:xfrm>
          <a:off x="2568890" y="152401"/>
          <a:ext cx="6422710" cy="6599507"/>
        </p:xfrm>
        <a:graphic>
          <a:graphicData uri="http://schemas.openxmlformats.org/drawingml/2006/table">
            <a:tbl>
              <a:tblPr firstRow="1" firstCol="1" bandRow="1">
                <a:tableStyleId>{5C22544A-7EE6-4342-B048-85BDC9FD1C3A}</a:tableStyleId>
              </a:tblPr>
              <a:tblGrid>
                <a:gridCol w="3211355">
                  <a:extLst>
                    <a:ext uri="{9D8B030D-6E8A-4147-A177-3AD203B41FA5}">
                      <a16:colId xmlns:a16="http://schemas.microsoft.com/office/drawing/2014/main" val="1350608236"/>
                    </a:ext>
                  </a:extLst>
                </a:gridCol>
                <a:gridCol w="3211355">
                  <a:extLst>
                    <a:ext uri="{9D8B030D-6E8A-4147-A177-3AD203B41FA5}">
                      <a16:colId xmlns:a16="http://schemas.microsoft.com/office/drawing/2014/main" val="444363036"/>
                    </a:ext>
                  </a:extLst>
                </a:gridCol>
              </a:tblGrid>
              <a:tr h="569258">
                <a:tc>
                  <a:txBody>
                    <a:bodyPr/>
                    <a:lstStyle/>
                    <a:p>
                      <a:pPr marL="0" marR="0" algn="ctr">
                        <a:lnSpc>
                          <a:spcPct val="107000"/>
                        </a:lnSpc>
                        <a:spcBef>
                          <a:spcPts val="0"/>
                        </a:spcBef>
                        <a:spcAft>
                          <a:spcPts val="0"/>
                        </a:spcAft>
                      </a:pPr>
                      <a:r>
                        <a:rPr lang="en-US" sz="1200" dirty="0" err="1">
                          <a:solidFill>
                            <a:srgbClr val="00B050"/>
                          </a:solidFill>
                          <a:effectLst/>
                        </a:rPr>
                        <a:t>Nabi</a:t>
                      </a:r>
                      <a:r>
                        <a:rPr lang="en-US" sz="1200" dirty="0">
                          <a:solidFill>
                            <a:srgbClr val="00B050"/>
                          </a:solidFill>
                          <a:effectLst/>
                        </a:rPr>
                        <a:t> Muhammad Saw</a:t>
                      </a:r>
                    </a:p>
                    <a:p>
                      <a:pPr marL="0" marR="0" algn="ctr">
                        <a:lnSpc>
                          <a:spcPct val="107000"/>
                        </a:lnSpc>
                        <a:spcBef>
                          <a:spcPts val="0"/>
                        </a:spcBef>
                        <a:spcAft>
                          <a:spcPts val="0"/>
                        </a:spcAft>
                      </a:pPr>
                      <a:r>
                        <a:rPr lang="en-US" sz="1200" dirty="0">
                          <a:solidFill>
                            <a:srgbClr val="00B050"/>
                          </a:solidFill>
                          <a:effectLst/>
                        </a:rPr>
                        <a:t> </a:t>
                      </a:r>
                    </a:p>
                    <a:p>
                      <a:pPr marL="0" marR="0" algn="ctr">
                        <a:lnSpc>
                          <a:spcPct val="107000"/>
                        </a:lnSpc>
                        <a:spcBef>
                          <a:spcPts val="0"/>
                        </a:spcBef>
                        <a:spcAft>
                          <a:spcPts val="0"/>
                        </a:spcAft>
                      </a:pPr>
                      <a:r>
                        <a:rPr lang="en-US" sz="1200" dirty="0">
                          <a:solidFill>
                            <a:srgbClr val="00B050"/>
                          </a:solidFill>
                          <a:effectLst/>
                        </a:rPr>
                        <a:t>(“ISLAM RAMAH”)</a:t>
                      </a:r>
                      <a:endParaRPr lang="en-US"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tc>
                  <a:txBody>
                    <a:bodyPr/>
                    <a:lstStyle/>
                    <a:p>
                      <a:pPr marL="0" marR="0" algn="ctr">
                        <a:lnSpc>
                          <a:spcPct val="107000"/>
                        </a:lnSpc>
                        <a:spcBef>
                          <a:spcPts val="0"/>
                        </a:spcBef>
                        <a:spcAft>
                          <a:spcPts val="0"/>
                        </a:spcAft>
                      </a:pPr>
                      <a:r>
                        <a:rPr lang="en-US" sz="1200">
                          <a:solidFill>
                            <a:srgbClr val="00B050"/>
                          </a:solidFill>
                          <a:effectLst/>
                        </a:rPr>
                        <a:t>ISIS – Kelompok teror yang amat jahat</a:t>
                      </a:r>
                    </a:p>
                    <a:p>
                      <a:pPr marL="0" marR="0" algn="ctr">
                        <a:lnSpc>
                          <a:spcPct val="107000"/>
                        </a:lnSpc>
                        <a:spcBef>
                          <a:spcPts val="0"/>
                        </a:spcBef>
                        <a:spcAft>
                          <a:spcPts val="0"/>
                        </a:spcAft>
                      </a:pPr>
                      <a:r>
                        <a:rPr lang="en-US" sz="1200">
                          <a:solidFill>
                            <a:srgbClr val="00B050"/>
                          </a:solidFill>
                          <a:effectLst/>
                        </a:rPr>
                        <a:t> </a:t>
                      </a:r>
                    </a:p>
                    <a:p>
                      <a:pPr marL="0" marR="0" algn="ctr">
                        <a:lnSpc>
                          <a:spcPct val="107000"/>
                        </a:lnSpc>
                        <a:spcBef>
                          <a:spcPts val="0"/>
                        </a:spcBef>
                        <a:spcAft>
                          <a:spcPts val="0"/>
                        </a:spcAft>
                      </a:pPr>
                      <a:r>
                        <a:rPr lang="en-US" sz="1200">
                          <a:solidFill>
                            <a:srgbClr val="00B050"/>
                          </a:solidFill>
                          <a:effectLst/>
                        </a:rPr>
                        <a:t>(“ISLAM MARAH” – ISLAMISME)</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extLst>
                  <a:ext uri="{0D108BD9-81ED-4DB2-BD59-A6C34878D82A}">
                    <a16:rowId xmlns:a16="http://schemas.microsoft.com/office/drawing/2014/main" val="4240368492"/>
                  </a:ext>
                </a:extLst>
              </a:tr>
              <a:tr h="189753">
                <a:tc>
                  <a:txBody>
                    <a:bodyPr/>
                    <a:lstStyle/>
                    <a:p>
                      <a:pPr marL="0" marR="0">
                        <a:lnSpc>
                          <a:spcPct val="107000"/>
                        </a:lnSpc>
                        <a:spcBef>
                          <a:spcPts val="0"/>
                        </a:spcBef>
                        <a:spcAft>
                          <a:spcPts val="0"/>
                        </a:spcAft>
                      </a:pPr>
                      <a:r>
                        <a:rPr lang="en-US" sz="1200">
                          <a:solidFill>
                            <a:srgbClr val="00B050"/>
                          </a:solidFill>
                          <a:effectLst/>
                        </a:rPr>
                        <a:t> </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tc>
                  <a:txBody>
                    <a:bodyPr/>
                    <a:lstStyle/>
                    <a:p>
                      <a:pPr marL="0" marR="0">
                        <a:lnSpc>
                          <a:spcPct val="107000"/>
                        </a:lnSpc>
                        <a:spcBef>
                          <a:spcPts val="0"/>
                        </a:spcBef>
                        <a:spcAft>
                          <a:spcPts val="0"/>
                        </a:spcAft>
                      </a:pPr>
                      <a:r>
                        <a:rPr lang="en-US" sz="1200">
                          <a:solidFill>
                            <a:srgbClr val="00B050"/>
                          </a:solidFill>
                          <a:effectLst/>
                        </a:rPr>
                        <a:t> </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extLst>
                  <a:ext uri="{0D108BD9-81ED-4DB2-BD59-A6C34878D82A}">
                    <a16:rowId xmlns:a16="http://schemas.microsoft.com/office/drawing/2014/main" val="1504315621"/>
                  </a:ext>
                </a:extLst>
              </a:tr>
              <a:tr h="569258">
                <a:tc>
                  <a:txBody>
                    <a:bodyPr/>
                    <a:lstStyle/>
                    <a:p>
                      <a:pPr marL="342900" marR="0" lvl="0" indent="-342900">
                        <a:lnSpc>
                          <a:spcPct val="107000"/>
                        </a:lnSpc>
                        <a:spcBef>
                          <a:spcPts val="0"/>
                        </a:spcBef>
                        <a:spcAft>
                          <a:spcPts val="0"/>
                        </a:spcAft>
                        <a:buFont typeface="Symbol" panose="05050102010706020507" pitchFamily="18" charset="2"/>
                        <a:buChar char=""/>
                      </a:pPr>
                      <a:r>
                        <a:rPr lang="en-US" sz="1200" dirty="0" err="1">
                          <a:solidFill>
                            <a:srgbClr val="00B050"/>
                          </a:solidFill>
                          <a:effectLst/>
                        </a:rPr>
                        <a:t>Bersabda</a:t>
                      </a:r>
                      <a:r>
                        <a:rPr lang="en-US" sz="1200" dirty="0">
                          <a:solidFill>
                            <a:srgbClr val="00B050"/>
                          </a:solidFill>
                          <a:effectLst/>
                        </a:rPr>
                        <a:t> </a:t>
                      </a:r>
                      <a:r>
                        <a:rPr lang="en-US" sz="1200" dirty="0" err="1">
                          <a:solidFill>
                            <a:srgbClr val="00B050"/>
                          </a:solidFill>
                          <a:effectLst/>
                        </a:rPr>
                        <a:t>bahwa</a:t>
                      </a:r>
                      <a:r>
                        <a:rPr lang="en-US" sz="1200" dirty="0">
                          <a:solidFill>
                            <a:srgbClr val="00B050"/>
                          </a:solidFill>
                          <a:effectLst/>
                        </a:rPr>
                        <a:t> kalian </a:t>
                      </a:r>
                      <a:r>
                        <a:rPr lang="en-US" sz="1200" dirty="0" err="1">
                          <a:solidFill>
                            <a:srgbClr val="00B050"/>
                          </a:solidFill>
                          <a:effectLst/>
                        </a:rPr>
                        <a:t>harus</a:t>
                      </a:r>
                      <a:r>
                        <a:rPr lang="en-US" sz="1200" dirty="0">
                          <a:solidFill>
                            <a:srgbClr val="00B050"/>
                          </a:solidFill>
                          <a:effectLst/>
                        </a:rPr>
                        <a:t> </a:t>
                      </a:r>
                      <a:r>
                        <a:rPr lang="en-US" sz="1200" dirty="0" err="1">
                          <a:solidFill>
                            <a:srgbClr val="00B050"/>
                          </a:solidFill>
                          <a:effectLst/>
                        </a:rPr>
                        <a:t>mengasihi</a:t>
                      </a:r>
                      <a:r>
                        <a:rPr lang="en-US" sz="1200" dirty="0">
                          <a:solidFill>
                            <a:srgbClr val="00B050"/>
                          </a:solidFill>
                          <a:effectLst/>
                        </a:rPr>
                        <a:t> </a:t>
                      </a:r>
                      <a:r>
                        <a:rPr lang="en-US" sz="1200" dirty="0" err="1">
                          <a:solidFill>
                            <a:srgbClr val="00B050"/>
                          </a:solidFill>
                          <a:effectLst/>
                        </a:rPr>
                        <a:t>manusia</a:t>
                      </a:r>
                      <a:r>
                        <a:rPr lang="en-US" sz="1200" dirty="0">
                          <a:solidFill>
                            <a:srgbClr val="00B050"/>
                          </a:solidFill>
                          <a:effectLst/>
                        </a:rPr>
                        <a:t> agar Allah pun </a:t>
                      </a:r>
                      <a:r>
                        <a:rPr lang="en-US" sz="1200" dirty="0" err="1">
                          <a:solidFill>
                            <a:srgbClr val="00B050"/>
                          </a:solidFill>
                          <a:effectLst/>
                        </a:rPr>
                        <a:t>mengasihi</a:t>
                      </a:r>
                      <a:r>
                        <a:rPr lang="en-US" sz="1200" dirty="0">
                          <a:solidFill>
                            <a:srgbClr val="00B050"/>
                          </a:solidFill>
                          <a:effectLst/>
                        </a:rPr>
                        <a:t> kalian</a:t>
                      </a:r>
                      <a:endParaRPr lang="en-US"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200" dirty="0" err="1">
                          <a:solidFill>
                            <a:srgbClr val="00B050"/>
                          </a:solidFill>
                          <a:effectLst/>
                        </a:rPr>
                        <a:t>Mengundang</a:t>
                      </a:r>
                      <a:r>
                        <a:rPr lang="en-US" sz="1200" dirty="0">
                          <a:solidFill>
                            <a:srgbClr val="00B050"/>
                          </a:solidFill>
                          <a:effectLst/>
                        </a:rPr>
                        <a:t> </a:t>
                      </a:r>
                      <a:r>
                        <a:rPr lang="en-US" sz="1200" dirty="0" err="1">
                          <a:solidFill>
                            <a:srgbClr val="00B050"/>
                          </a:solidFill>
                          <a:effectLst/>
                        </a:rPr>
                        <a:t>murka</a:t>
                      </a:r>
                      <a:r>
                        <a:rPr lang="en-US" sz="1200" dirty="0">
                          <a:solidFill>
                            <a:srgbClr val="00B050"/>
                          </a:solidFill>
                          <a:effectLst/>
                        </a:rPr>
                        <a:t> Allah </a:t>
                      </a:r>
                      <a:r>
                        <a:rPr lang="en-US" sz="1200" dirty="0" err="1">
                          <a:solidFill>
                            <a:srgbClr val="00B050"/>
                          </a:solidFill>
                          <a:effectLst/>
                        </a:rPr>
                        <a:t>karena</a:t>
                      </a:r>
                      <a:r>
                        <a:rPr lang="en-US" sz="1200" dirty="0">
                          <a:solidFill>
                            <a:srgbClr val="00B050"/>
                          </a:solidFill>
                          <a:effectLst/>
                        </a:rPr>
                        <a:t> </a:t>
                      </a:r>
                      <a:r>
                        <a:rPr lang="en-US" sz="1200" dirty="0" err="1">
                          <a:solidFill>
                            <a:srgbClr val="00B050"/>
                          </a:solidFill>
                          <a:effectLst/>
                        </a:rPr>
                        <a:t>tidak</a:t>
                      </a:r>
                      <a:r>
                        <a:rPr lang="en-US" sz="1200" dirty="0">
                          <a:solidFill>
                            <a:srgbClr val="00B050"/>
                          </a:solidFill>
                          <a:effectLst/>
                        </a:rPr>
                        <a:t> </a:t>
                      </a:r>
                      <a:r>
                        <a:rPr lang="en-US" sz="1200" dirty="0" err="1">
                          <a:solidFill>
                            <a:srgbClr val="00B050"/>
                          </a:solidFill>
                          <a:effectLst/>
                        </a:rPr>
                        <a:t>berbelas</a:t>
                      </a:r>
                      <a:r>
                        <a:rPr lang="en-US" sz="1200" dirty="0">
                          <a:solidFill>
                            <a:srgbClr val="00B050"/>
                          </a:solidFill>
                          <a:effectLst/>
                        </a:rPr>
                        <a:t> </a:t>
                      </a:r>
                      <a:r>
                        <a:rPr lang="en-US" sz="1200" dirty="0" err="1">
                          <a:solidFill>
                            <a:srgbClr val="00B050"/>
                          </a:solidFill>
                          <a:effectLst/>
                        </a:rPr>
                        <a:t>kasih</a:t>
                      </a:r>
                      <a:r>
                        <a:rPr lang="en-US" sz="1200" dirty="0">
                          <a:solidFill>
                            <a:srgbClr val="00B050"/>
                          </a:solidFill>
                          <a:effectLst/>
                        </a:rPr>
                        <a:t> </a:t>
                      </a:r>
                      <a:r>
                        <a:rPr lang="en-US" sz="1200" dirty="0" err="1">
                          <a:solidFill>
                            <a:srgbClr val="00B050"/>
                          </a:solidFill>
                          <a:effectLst/>
                        </a:rPr>
                        <a:t>terhadap</a:t>
                      </a:r>
                      <a:r>
                        <a:rPr lang="en-US" sz="1200" dirty="0">
                          <a:solidFill>
                            <a:srgbClr val="00B050"/>
                          </a:solidFill>
                          <a:effectLst/>
                        </a:rPr>
                        <a:t> </a:t>
                      </a:r>
                      <a:r>
                        <a:rPr lang="en-US" sz="1200" dirty="0" err="1">
                          <a:solidFill>
                            <a:srgbClr val="00B050"/>
                          </a:solidFill>
                          <a:effectLst/>
                        </a:rPr>
                        <a:t>manusia</a:t>
                      </a:r>
                      <a:endParaRPr lang="en-US"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extLst>
                  <a:ext uri="{0D108BD9-81ED-4DB2-BD59-A6C34878D82A}">
                    <a16:rowId xmlns:a16="http://schemas.microsoft.com/office/drawing/2014/main" val="185878183"/>
                  </a:ext>
                </a:extLst>
              </a:tr>
              <a:tr h="189753">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Melarang membunuh tawanan</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Menikmati memenggal tawanan</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extLst>
                  <a:ext uri="{0D108BD9-81ED-4DB2-BD59-A6C34878D82A}">
                    <a16:rowId xmlns:a16="http://schemas.microsoft.com/office/drawing/2014/main" val="2781741782"/>
                  </a:ext>
                </a:extLst>
              </a:tr>
              <a:tr h="379505">
                <a:tc>
                  <a:txBody>
                    <a:bodyPr/>
                    <a:lstStyle/>
                    <a:p>
                      <a:pPr marL="342900" marR="0" lvl="0" indent="-342900">
                        <a:lnSpc>
                          <a:spcPct val="107000"/>
                        </a:lnSpc>
                        <a:spcBef>
                          <a:spcPts val="0"/>
                        </a:spcBef>
                        <a:spcAft>
                          <a:spcPts val="0"/>
                        </a:spcAft>
                        <a:buFont typeface="Symbol" panose="05050102010706020507" pitchFamily="18" charset="2"/>
                        <a:buChar char=""/>
                      </a:pPr>
                      <a:r>
                        <a:rPr lang="en-US" sz="1200" dirty="0" err="1">
                          <a:solidFill>
                            <a:srgbClr val="00B050"/>
                          </a:solidFill>
                          <a:effectLst/>
                        </a:rPr>
                        <a:t>Melarang</a:t>
                      </a:r>
                      <a:r>
                        <a:rPr lang="en-US" sz="1200" dirty="0">
                          <a:solidFill>
                            <a:srgbClr val="00B050"/>
                          </a:solidFill>
                          <a:effectLst/>
                        </a:rPr>
                        <a:t> </a:t>
                      </a:r>
                      <a:r>
                        <a:rPr lang="en-US" sz="1200" dirty="0" err="1">
                          <a:solidFill>
                            <a:srgbClr val="00B050"/>
                          </a:solidFill>
                          <a:effectLst/>
                        </a:rPr>
                        <a:t>membunih</a:t>
                      </a:r>
                      <a:r>
                        <a:rPr lang="en-US" sz="1200" dirty="0">
                          <a:solidFill>
                            <a:srgbClr val="00B050"/>
                          </a:solidFill>
                          <a:effectLst/>
                        </a:rPr>
                        <a:t> </a:t>
                      </a:r>
                      <a:r>
                        <a:rPr lang="en-US" sz="1200" dirty="0" err="1">
                          <a:solidFill>
                            <a:srgbClr val="00B050"/>
                          </a:solidFill>
                          <a:effectLst/>
                        </a:rPr>
                        <a:t>masyarakat</a:t>
                      </a:r>
                      <a:r>
                        <a:rPr lang="en-US" sz="1200" dirty="0">
                          <a:solidFill>
                            <a:srgbClr val="00B050"/>
                          </a:solidFill>
                          <a:effectLst/>
                        </a:rPr>
                        <a:t> </a:t>
                      </a:r>
                      <a:r>
                        <a:rPr lang="en-US" sz="1200" dirty="0" err="1">
                          <a:solidFill>
                            <a:srgbClr val="00B050"/>
                          </a:solidFill>
                          <a:effectLst/>
                        </a:rPr>
                        <a:t>sipil</a:t>
                      </a:r>
                      <a:endParaRPr lang="en-US"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200" dirty="0" err="1">
                          <a:solidFill>
                            <a:srgbClr val="00B050"/>
                          </a:solidFill>
                          <a:effectLst/>
                        </a:rPr>
                        <a:t>Membunuh</a:t>
                      </a:r>
                      <a:r>
                        <a:rPr lang="en-US" sz="1200" dirty="0">
                          <a:solidFill>
                            <a:srgbClr val="00B050"/>
                          </a:solidFill>
                          <a:effectLst/>
                        </a:rPr>
                        <a:t> </a:t>
                      </a:r>
                      <a:r>
                        <a:rPr lang="en-US" sz="1200" dirty="0" err="1">
                          <a:solidFill>
                            <a:srgbClr val="00B050"/>
                          </a:solidFill>
                          <a:effectLst/>
                        </a:rPr>
                        <a:t>masyarakat</a:t>
                      </a:r>
                      <a:r>
                        <a:rPr lang="en-US" sz="1200" dirty="0">
                          <a:solidFill>
                            <a:srgbClr val="00B050"/>
                          </a:solidFill>
                          <a:effectLst/>
                        </a:rPr>
                        <a:t> </a:t>
                      </a:r>
                      <a:r>
                        <a:rPr lang="en-US" sz="1200" dirty="0" err="1">
                          <a:solidFill>
                            <a:srgbClr val="00B050"/>
                          </a:solidFill>
                          <a:effectLst/>
                        </a:rPr>
                        <a:t>sipil</a:t>
                      </a:r>
                      <a:r>
                        <a:rPr lang="en-US" sz="1200" dirty="0">
                          <a:solidFill>
                            <a:srgbClr val="00B050"/>
                          </a:solidFill>
                          <a:effectLst/>
                        </a:rPr>
                        <a:t>, </a:t>
                      </a:r>
                      <a:r>
                        <a:rPr lang="en-US" sz="1200" dirty="0" err="1">
                          <a:solidFill>
                            <a:srgbClr val="00B050"/>
                          </a:solidFill>
                          <a:effectLst/>
                        </a:rPr>
                        <a:t>termasuk</a:t>
                      </a:r>
                      <a:r>
                        <a:rPr lang="en-US" sz="1200" dirty="0">
                          <a:solidFill>
                            <a:srgbClr val="00B050"/>
                          </a:solidFill>
                          <a:effectLst/>
                        </a:rPr>
                        <a:t> </a:t>
                      </a:r>
                      <a:r>
                        <a:rPr lang="en-US" sz="1200" dirty="0" err="1">
                          <a:solidFill>
                            <a:srgbClr val="00B050"/>
                          </a:solidFill>
                          <a:effectLst/>
                        </a:rPr>
                        <a:t>anak-anak</a:t>
                      </a:r>
                      <a:endParaRPr lang="en-US"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extLst>
                  <a:ext uri="{0D108BD9-81ED-4DB2-BD59-A6C34878D82A}">
                    <a16:rowId xmlns:a16="http://schemas.microsoft.com/office/drawing/2014/main" val="2860534971"/>
                  </a:ext>
                </a:extLst>
              </a:tr>
              <a:tr h="379505">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Menegakkan hukum dan ketertiban</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Berupaya menghancurkan hukum dan ketertiban</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extLst>
                  <a:ext uri="{0D108BD9-81ED-4DB2-BD59-A6C34878D82A}">
                    <a16:rowId xmlns:a16="http://schemas.microsoft.com/office/drawing/2014/main" val="3658566307"/>
                  </a:ext>
                </a:extLst>
              </a:tr>
              <a:tr h="189753">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Berjuang mengakhiri perbudakan</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Menghidupkan kembali perbudakan</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extLst>
                  <a:ext uri="{0D108BD9-81ED-4DB2-BD59-A6C34878D82A}">
                    <a16:rowId xmlns:a16="http://schemas.microsoft.com/office/drawing/2014/main" val="1439350577"/>
                  </a:ext>
                </a:extLst>
              </a:tr>
              <a:tr h="189753">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Memerdekakan semua budaknya</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Memperbudak orang</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extLst>
                  <a:ext uri="{0D108BD9-81ED-4DB2-BD59-A6C34878D82A}">
                    <a16:rowId xmlns:a16="http://schemas.microsoft.com/office/drawing/2014/main" val="1861750639"/>
                  </a:ext>
                </a:extLst>
              </a:tr>
              <a:tr h="189753">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Melarang pemerkosaan</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Melakukan pemerkosaan</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extLst>
                  <a:ext uri="{0D108BD9-81ED-4DB2-BD59-A6C34878D82A}">
                    <a16:rowId xmlns:a16="http://schemas.microsoft.com/office/drawing/2014/main" val="4087553176"/>
                  </a:ext>
                </a:extLst>
              </a:tr>
              <a:tr h="876568">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Mewujudkan perdamaian di antara suku-suku Arab yang saling berperang dan di antara berbagai kelompok agama yang berbeda</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Meneror rakyat dan menolak perdamaian di antara masyarakat</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extLst>
                  <a:ext uri="{0D108BD9-81ED-4DB2-BD59-A6C34878D82A}">
                    <a16:rowId xmlns:a16="http://schemas.microsoft.com/office/drawing/2014/main" val="986557898"/>
                  </a:ext>
                </a:extLst>
              </a:tr>
              <a:tr h="379505">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Tegas sekali melarang membakar hidup-hidup makhluk apa pun</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Membakar hidup-hidup manusia</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extLst>
                  <a:ext uri="{0D108BD9-81ED-4DB2-BD59-A6C34878D82A}">
                    <a16:rowId xmlns:a16="http://schemas.microsoft.com/office/drawing/2014/main" val="3503100262"/>
                  </a:ext>
                </a:extLst>
              </a:tr>
              <a:tr h="948763">
                <a:tc>
                  <a:txBody>
                    <a:bodyPr/>
                    <a:lstStyle/>
                    <a:p>
                      <a:pPr marL="342900" marR="0" lvl="0" indent="-342900">
                        <a:lnSpc>
                          <a:spcPct val="107000"/>
                        </a:lnSpc>
                        <a:spcBef>
                          <a:spcPts val="0"/>
                        </a:spcBef>
                        <a:spcAft>
                          <a:spcPts val="0"/>
                        </a:spcAft>
                        <a:buFont typeface="Symbol" panose="05050102010706020507" pitchFamily="18" charset="2"/>
                        <a:buChar char=""/>
                      </a:pPr>
                      <a:r>
                        <a:rPr lang="en-US" sz="1200" dirty="0" err="1">
                          <a:solidFill>
                            <a:srgbClr val="00B050"/>
                          </a:solidFill>
                          <a:effectLst/>
                        </a:rPr>
                        <a:t>Menyatakan</a:t>
                      </a:r>
                      <a:r>
                        <a:rPr lang="en-US" sz="1200" dirty="0">
                          <a:solidFill>
                            <a:srgbClr val="00B050"/>
                          </a:solidFill>
                          <a:effectLst/>
                        </a:rPr>
                        <a:t> </a:t>
                      </a:r>
                      <a:r>
                        <a:rPr lang="en-US" sz="1200" dirty="0" err="1">
                          <a:solidFill>
                            <a:srgbClr val="00B050"/>
                          </a:solidFill>
                          <a:effectLst/>
                        </a:rPr>
                        <a:t>bahwa</a:t>
                      </a:r>
                      <a:r>
                        <a:rPr lang="en-US" sz="1200" dirty="0">
                          <a:solidFill>
                            <a:srgbClr val="00B050"/>
                          </a:solidFill>
                          <a:effectLst/>
                        </a:rPr>
                        <a:t> orang Islam, </a:t>
                      </a:r>
                      <a:r>
                        <a:rPr lang="en-US" sz="1200" dirty="0" err="1">
                          <a:solidFill>
                            <a:srgbClr val="00B050"/>
                          </a:solidFill>
                          <a:effectLst/>
                        </a:rPr>
                        <a:t>penyembah</a:t>
                      </a:r>
                      <a:r>
                        <a:rPr lang="en-US" sz="1200" dirty="0">
                          <a:solidFill>
                            <a:srgbClr val="00B050"/>
                          </a:solidFill>
                          <a:effectLst/>
                        </a:rPr>
                        <a:t> </a:t>
                      </a:r>
                      <a:r>
                        <a:rPr lang="en-US" sz="1200" dirty="0" err="1">
                          <a:solidFill>
                            <a:srgbClr val="00B050"/>
                          </a:solidFill>
                          <a:effectLst/>
                        </a:rPr>
                        <a:t>berhala</a:t>
                      </a:r>
                      <a:r>
                        <a:rPr lang="en-US" sz="1200" dirty="0">
                          <a:solidFill>
                            <a:srgbClr val="00B050"/>
                          </a:solidFill>
                          <a:effectLst/>
                        </a:rPr>
                        <a:t>, </a:t>
                      </a:r>
                      <a:r>
                        <a:rPr lang="en-US" sz="1200" dirty="0" err="1">
                          <a:solidFill>
                            <a:srgbClr val="00B050"/>
                          </a:solidFill>
                          <a:effectLst/>
                        </a:rPr>
                        <a:t>dan</a:t>
                      </a:r>
                      <a:r>
                        <a:rPr lang="en-US" sz="1200" dirty="0">
                          <a:solidFill>
                            <a:srgbClr val="00B050"/>
                          </a:solidFill>
                          <a:effectLst/>
                        </a:rPr>
                        <a:t> </a:t>
                      </a:r>
                      <a:r>
                        <a:rPr lang="en-US" sz="1200" dirty="0" err="1">
                          <a:solidFill>
                            <a:srgbClr val="00B050"/>
                          </a:solidFill>
                          <a:effectLst/>
                        </a:rPr>
                        <a:t>Yahudi</a:t>
                      </a:r>
                      <a:r>
                        <a:rPr lang="en-US" sz="1200" dirty="0">
                          <a:solidFill>
                            <a:srgbClr val="00B050"/>
                          </a:solidFill>
                          <a:effectLst/>
                        </a:rPr>
                        <a:t> di </a:t>
                      </a:r>
                      <a:r>
                        <a:rPr lang="en-US" sz="1200" dirty="0" err="1">
                          <a:solidFill>
                            <a:srgbClr val="00B050"/>
                          </a:solidFill>
                          <a:effectLst/>
                        </a:rPr>
                        <a:t>bawah</a:t>
                      </a:r>
                      <a:r>
                        <a:rPr lang="en-US" sz="1200" dirty="0">
                          <a:solidFill>
                            <a:srgbClr val="00B050"/>
                          </a:solidFill>
                          <a:effectLst/>
                        </a:rPr>
                        <a:t> </a:t>
                      </a:r>
                      <a:r>
                        <a:rPr lang="en-US" sz="1200" dirty="0" err="1">
                          <a:solidFill>
                            <a:srgbClr val="00B050"/>
                          </a:solidFill>
                          <a:effectLst/>
                        </a:rPr>
                        <a:t>wilayah</a:t>
                      </a:r>
                      <a:r>
                        <a:rPr lang="en-US" sz="1200" dirty="0">
                          <a:solidFill>
                            <a:srgbClr val="00B050"/>
                          </a:solidFill>
                          <a:effectLst/>
                        </a:rPr>
                        <a:t> </a:t>
                      </a:r>
                      <a:r>
                        <a:rPr lang="en-US" sz="1200" dirty="0" err="1">
                          <a:solidFill>
                            <a:srgbClr val="00B050"/>
                          </a:solidFill>
                          <a:effectLst/>
                        </a:rPr>
                        <a:t>kekuasaannya</a:t>
                      </a:r>
                      <a:r>
                        <a:rPr lang="en-US" sz="1200" dirty="0">
                          <a:solidFill>
                            <a:srgbClr val="00B050"/>
                          </a:solidFill>
                          <a:effectLst/>
                        </a:rPr>
                        <a:t> </a:t>
                      </a:r>
                      <a:r>
                        <a:rPr lang="en-US" sz="1200" dirty="0" err="1">
                          <a:solidFill>
                            <a:srgbClr val="00B050"/>
                          </a:solidFill>
                          <a:effectLst/>
                        </a:rPr>
                        <a:t>sebagai</a:t>
                      </a:r>
                      <a:r>
                        <a:rPr lang="en-US" sz="1200" dirty="0">
                          <a:solidFill>
                            <a:srgbClr val="00B050"/>
                          </a:solidFill>
                          <a:effectLst/>
                        </a:rPr>
                        <a:t> </a:t>
                      </a:r>
                      <a:r>
                        <a:rPr lang="en-US" sz="1200" dirty="0" err="1">
                          <a:solidFill>
                            <a:srgbClr val="00B050"/>
                          </a:solidFill>
                          <a:effectLst/>
                        </a:rPr>
                        <a:t>bagian</a:t>
                      </a:r>
                      <a:r>
                        <a:rPr lang="en-US" sz="1200" dirty="0">
                          <a:solidFill>
                            <a:srgbClr val="00B050"/>
                          </a:solidFill>
                          <a:effectLst/>
                        </a:rPr>
                        <a:t> </a:t>
                      </a:r>
                      <a:r>
                        <a:rPr lang="en-US" sz="1200" dirty="0" err="1">
                          <a:solidFill>
                            <a:srgbClr val="00B050"/>
                          </a:solidFill>
                          <a:effectLst/>
                        </a:rPr>
                        <a:t>dari</a:t>
                      </a:r>
                      <a:r>
                        <a:rPr lang="en-US" sz="1200" dirty="0">
                          <a:solidFill>
                            <a:srgbClr val="00B050"/>
                          </a:solidFill>
                          <a:effectLst/>
                        </a:rPr>
                        <a:t> </a:t>
                      </a:r>
                      <a:r>
                        <a:rPr lang="en-US" sz="1200" dirty="0" err="1">
                          <a:solidFill>
                            <a:srgbClr val="00B050"/>
                          </a:solidFill>
                          <a:effectLst/>
                        </a:rPr>
                        <a:t>rakyat</a:t>
                      </a:r>
                      <a:r>
                        <a:rPr lang="en-US" sz="1200" dirty="0">
                          <a:solidFill>
                            <a:srgbClr val="00B050"/>
                          </a:solidFill>
                          <a:effectLst/>
                        </a:rPr>
                        <a:t> yang </a:t>
                      </a:r>
                      <a:r>
                        <a:rPr lang="en-US" sz="1200" dirty="0" err="1">
                          <a:solidFill>
                            <a:srgbClr val="00B050"/>
                          </a:solidFill>
                          <a:effectLst/>
                        </a:rPr>
                        <a:t>satu</a:t>
                      </a:r>
                      <a:r>
                        <a:rPr lang="en-US" sz="1200" dirty="0">
                          <a:solidFill>
                            <a:srgbClr val="00B050"/>
                          </a:solidFill>
                          <a:effectLst/>
                        </a:rPr>
                        <a:t> </a:t>
                      </a:r>
                      <a:r>
                        <a:rPr lang="en-US" sz="1200" dirty="0" err="1">
                          <a:solidFill>
                            <a:srgbClr val="00B050"/>
                          </a:solidFill>
                          <a:effectLst/>
                        </a:rPr>
                        <a:t>dengan</a:t>
                      </a:r>
                      <a:r>
                        <a:rPr lang="en-US" sz="1200" dirty="0">
                          <a:solidFill>
                            <a:srgbClr val="00B050"/>
                          </a:solidFill>
                          <a:effectLst/>
                        </a:rPr>
                        <a:t> </a:t>
                      </a:r>
                      <a:r>
                        <a:rPr lang="en-US" sz="1200" dirty="0" err="1">
                          <a:solidFill>
                            <a:srgbClr val="00B050"/>
                          </a:solidFill>
                          <a:effectLst/>
                        </a:rPr>
                        <a:t>kemerdekaan</a:t>
                      </a:r>
                      <a:r>
                        <a:rPr lang="en-US" sz="1200" dirty="0">
                          <a:solidFill>
                            <a:srgbClr val="00B050"/>
                          </a:solidFill>
                          <a:effectLst/>
                        </a:rPr>
                        <a:t> </a:t>
                      </a:r>
                      <a:r>
                        <a:rPr lang="en-US" sz="1200" dirty="0" err="1">
                          <a:solidFill>
                            <a:srgbClr val="00B050"/>
                          </a:solidFill>
                          <a:effectLst/>
                        </a:rPr>
                        <a:t>penuih</a:t>
                      </a:r>
                      <a:endParaRPr lang="en-US"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Sama sekali tidak menganggap berharga pemeluk agama lain, seperti Kristen dan Yazidi</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extLst>
                  <a:ext uri="{0D108BD9-81ED-4DB2-BD59-A6C34878D82A}">
                    <a16:rowId xmlns:a16="http://schemas.microsoft.com/office/drawing/2014/main" val="3055663547"/>
                  </a:ext>
                </a:extLst>
              </a:tr>
              <a:tr h="379505">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Memerintahkan orang Islam agar melindungi gereja</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Menghancurkan gereja</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extLst>
                  <a:ext uri="{0D108BD9-81ED-4DB2-BD59-A6C34878D82A}">
                    <a16:rowId xmlns:a16="http://schemas.microsoft.com/office/drawing/2014/main" val="4162327024"/>
                  </a:ext>
                </a:extLst>
              </a:tr>
              <a:tr h="379505">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Mematuhi berbagai perjanjian dan kesepakatan yang dia buat</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Melanggar semua perjanjian</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extLst>
                  <a:ext uri="{0D108BD9-81ED-4DB2-BD59-A6C34878D82A}">
                    <a16:rowId xmlns:a16="http://schemas.microsoft.com/office/drawing/2014/main" val="2438340069"/>
                  </a:ext>
                </a:extLst>
              </a:tr>
              <a:tr h="553310">
                <a:tc>
                  <a:txBody>
                    <a:bodyPr/>
                    <a:lstStyle/>
                    <a:p>
                      <a:pPr marL="342900" marR="0" lvl="0" indent="-342900">
                        <a:lnSpc>
                          <a:spcPct val="107000"/>
                        </a:lnSpc>
                        <a:spcBef>
                          <a:spcPts val="0"/>
                        </a:spcBef>
                        <a:spcAft>
                          <a:spcPts val="0"/>
                        </a:spcAft>
                        <a:buFont typeface="Symbol" panose="05050102010706020507" pitchFamily="18" charset="2"/>
                        <a:buChar char=""/>
                      </a:pPr>
                      <a:r>
                        <a:rPr lang="en-US" sz="1200">
                          <a:solidFill>
                            <a:srgbClr val="00B050"/>
                          </a:solidFill>
                          <a:effectLst/>
                        </a:rPr>
                        <a:t>Melarang menyebut orang Muslim lain sebagai kafir</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200" dirty="0" err="1">
                          <a:solidFill>
                            <a:srgbClr val="00B050"/>
                          </a:solidFill>
                          <a:effectLst/>
                        </a:rPr>
                        <a:t>Menyatakan</a:t>
                      </a:r>
                      <a:r>
                        <a:rPr lang="en-US" sz="1200" dirty="0">
                          <a:solidFill>
                            <a:srgbClr val="00B050"/>
                          </a:solidFill>
                          <a:effectLst/>
                        </a:rPr>
                        <a:t> </a:t>
                      </a:r>
                      <a:r>
                        <a:rPr lang="en-US" sz="1200" dirty="0" err="1">
                          <a:solidFill>
                            <a:srgbClr val="00B050"/>
                          </a:solidFill>
                          <a:effectLst/>
                        </a:rPr>
                        <a:t>semua</a:t>
                      </a:r>
                      <a:r>
                        <a:rPr lang="en-US" sz="1200" dirty="0">
                          <a:solidFill>
                            <a:srgbClr val="00B050"/>
                          </a:solidFill>
                          <a:effectLst/>
                        </a:rPr>
                        <a:t> orang yang </a:t>
                      </a:r>
                      <a:r>
                        <a:rPr lang="en-US" sz="1200" dirty="0" err="1">
                          <a:solidFill>
                            <a:srgbClr val="00B050"/>
                          </a:solidFill>
                          <a:effectLst/>
                        </a:rPr>
                        <a:t>tidak</a:t>
                      </a:r>
                      <a:r>
                        <a:rPr lang="en-US" sz="1200" dirty="0">
                          <a:solidFill>
                            <a:srgbClr val="00B050"/>
                          </a:solidFill>
                          <a:effectLst/>
                        </a:rPr>
                        <a:t> </a:t>
                      </a:r>
                      <a:r>
                        <a:rPr lang="en-US" sz="1200" dirty="0" err="1">
                          <a:solidFill>
                            <a:srgbClr val="00B050"/>
                          </a:solidFill>
                          <a:effectLst/>
                        </a:rPr>
                        <a:t>mengikuti</a:t>
                      </a:r>
                      <a:r>
                        <a:rPr lang="en-US" sz="1200" dirty="0">
                          <a:solidFill>
                            <a:srgbClr val="00B050"/>
                          </a:solidFill>
                          <a:effectLst/>
                        </a:rPr>
                        <a:t> </a:t>
                      </a:r>
                      <a:r>
                        <a:rPr lang="en-US" sz="1200" dirty="0" err="1">
                          <a:solidFill>
                            <a:srgbClr val="00B050"/>
                          </a:solidFill>
                          <a:effectLst/>
                        </a:rPr>
                        <a:t>mereka</a:t>
                      </a:r>
                      <a:r>
                        <a:rPr lang="en-US" sz="1200" dirty="0">
                          <a:solidFill>
                            <a:srgbClr val="00B050"/>
                          </a:solidFill>
                          <a:effectLst/>
                        </a:rPr>
                        <a:t> </a:t>
                      </a:r>
                      <a:r>
                        <a:rPr lang="en-US" sz="1200" dirty="0" err="1">
                          <a:solidFill>
                            <a:srgbClr val="00B050"/>
                          </a:solidFill>
                          <a:effectLst/>
                        </a:rPr>
                        <a:t>sebagai</a:t>
                      </a:r>
                      <a:r>
                        <a:rPr lang="en-US" sz="1200" dirty="0">
                          <a:solidFill>
                            <a:srgbClr val="00B050"/>
                          </a:solidFill>
                          <a:effectLst/>
                        </a:rPr>
                        <a:t> </a:t>
                      </a:r>
                      <a:r>
                        <a:rPr lang="en-US" sz="1200" dirty="0" err="1">
                          <a:solidFill>
                            <a:srgbClr val="00B050"/>
                          </a:solidFill>
                          <a:effectLst/>
                        </a:rPr>
                        <a:t>kafir</a:t>
                      </a:r>
                      <a:r>
                        <a:rPr lang="en-US" sz="1200" dirty="0">
                          <a:solidFill>
                            <a:srgbClr val="00B050"/>
                          </a:solidFill>
                          <a:effectLst/>
                        </a:rPr>
                        <a:t>.</a:t>
                      </a:r>
                      <a:endParaRPr lang="en-US"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extLst>
                  <a:ext uri="{0D108BD9-81ED-4DB2-BD59-A6C34878D82A}">
                    <a16:rowId xmlns:a16="http://schemas.microsoft.com/office/drawing/2014/main" val="408136628"/>
                  </a:ext>
                </a:extLst>
              </a:tr>
              <a:tr h="189753">
                <a:tc>
                  <a:txBody>
                    <a:bodyPr/>
                    <a:lstStyle/>
                    <a:p>
                      <a:pPr marL="0" marR="0">
                        <a:lnSpc>
                          <a:spcPct val="107000"/>
                        </a:lnSpc>
                        <a:spcBef>
                          <a:spcPts val="0"/>
                        </a:spcBef>
                        <a:spcAft>
                          <a:spcPts val="0"/>
                        </a:spcAft>
                      </a:pPr>
                      <a:r>
                        <a:rPr lang="en-US" sz="1200">
                          <a:solidFill>
                            <a:srgbClr val="00B050"/>
                          </a:solidFill>
                          <a:effectLst/>
                        </a:rPr>
                        <a:t> </a:t>
                      </a:r>
                      <a:endParaRPr lang="en-US"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tc>
                  <a:txBody>
                    <a:bodyPr/>
                    <a:lstStyle/>
                    <a:p>
                      <a:pPr marL="0" marR="0">
                        <a:lnSpc>
                          <a:spcPct val="107000"/>
                        </a:lnSpc>
                        <a:spcBef>
                          <a:spcPts val="0"/>
                        </a:spcBef>
                        <a:spcAft>
                          <a:spcPts val="0"/>
                        </a:spcAft>
                      </a:pPr>
                      <a:r>
                        <a:rPr lang="en-US" sz="1200" dirty="0">
                          <a:solidFill>
                            <a:srgbClr val="00B050"/>
                          </a:solidFill>
                          <a:effectLst/>
                        </a:rPr>
                        <a:t> </a:t>
                      </a:r>
                      <a:endParaRPr lang="en-US"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67" marR="39067" marT="0" marB="0"/>
                </a:tc>
                <a:extLst>
                  <a:ext uri="{0D108BD9-81ED-4DB2-BD59-A6C34878D82A}">
                    <a16:rowId xmlns:a16="http://schemas.microsoft.com/office/drawing/2014/main" val="1097190415"/>
                  </a:ext>
                </a:extLst>
              </a:tr>
            </a:tbl>
          </a:graphicData>
        </a:graphic>
      </p:graphicFrame>
      <p:sp>
        <p:nvSpPr>
          <p:cNvPr id="6" name="Rectangle 1"/>
          <p:cNvSpPr>
            <a:spLocks noGrp="1" noChangeArrowheads="1"/>
          </p:cNvSpPr>
          <p:nvPr>
            <p:ph type="ctrTitle" idx="4294967295"/>
          </p:nvPr>
        </p:nvSpPr>
        <p:spPr bwMode="auto">
          <a:xfrm>
            <a:off x="1066800" y="2853540"/>
            <a:ext cx="7535925" cy="561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dirty="0"/>
          </a:p>
        </p:txBody>
      </p:sp>
      <p:pic>
        <p:nvPicPr>
          <p:cNvPr id="7" name="Picture 6"/>
          <p:cNvPicPr>
            <a:picLocks noChangeAspect="1"/>
          </p:cNvPicPr>
          <p:nvPr/>
        </p:nvPicPr>
        <p:blipFill>
          <a:blip r:embed="rId3"/>
          <a:stretch>
            <a:fillRect/>
          </a:stretch>
        </p:blipFill>
        <p:spPr>
          <a:xfrm>
            <a:off x="759361" y="1676400"/>
            <a:ext cx="1809530" cy="2069882"/>
          </a:xfrm>
          <a:prstGeom prst="rect">
            <a:avLst/>
          </a:prstGeom>
        </p:spPr>
      </p:pic>
    </p:spTree>
    <p:extLst>
      <p:ext uri="{BB962C8B-B14F-4D97-AF65-F5344CB8AC3E}">
        <p14:creationId xmlns:p14="http://schemas.microsoft.com/office/powerpoint/2010/main" val="2493174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BE537C-863B-41B1-9228-AC64A32CE26E}"/>
              </a:ext>
            </a:extLst>
          </p:cNvPr>
          <p:cNvSpPr>
            <a:spLocks noGrp="1"/>
          </p:cNvSpPr>
          <p:nvPr>
            <p:ph type="body" sz="quarter" idx="15"/>
          </p:nvPr>
        </p:nvSpPr>
        <p:spPr>
          <a:xfrm>
            <a:off x="3806848" y="1170071"/>
            <a:ext cx="4973486" cy="4357151"/>
          </a:xfrm>
        </p:spPr>
        <p:txBody>
          <a:bodyPr>
            <a:noAutofit/>
          </a:bodyPr>
          <a:lstStyle/>
          <a:p>
            <a:pPr marL="257175" indent="-257175">
              <a:buClr>
                <a:schemeClr val="bg2">
                  <a:lumMod val="10000"/>
                </a:schemeClr>
              </a:buClr>
              <a:buFont typeface="Arial" panose="020B0604020202020204" pitchFamily="34" charset="0"/>
              <a:buChar char="•"/>
            </a:pPr>
            <a:r>
              <a:rPr lang="en-US" sz="1800" b="1" dirty="0" err="1">
                <a:highlight>
                  <a:srgbClr val="FFFF00"/>
                </a:highlight>
              </a:rPr>
              <a:t>Sebagai</a:t>
            </a:r>
            <a:r>
              <a:rPr lang="en-US" sz="1800" b="1" dirty="0">
                <a:highlight>
                  <a:srgbClr val="FFFF00"/>
                </a:highlight>
              </a:rPr>
              <a:t> “</a:t>
            </a:r>
            <a:r>
              <a:rPr lang="en-US" sz="1800" b="1" dirty="0" err="1">
                <a:highlight>
                  <a:srgbClr val="FFFF00"/>
                </a:highlight>
              </a:rPr>
              <a:t>Kontra-narasi</a:t>
            </a:r>
            <a:r>
              <a:rPr lang="en-US" sz="1800" b="1" dirty="0">
                <a:highlight>
                  <a:srgbClr val="FFFF00"/>
                </a:highlight>
              </a:rPr>
              <a:t>” </a:t>
            </a:r>
            <a:r>
              <a:rPr lang="en-US" sz="1800" b="1" dirty="0" err="1">
                <a:highlight>
                  <a:srgbClr val="FFFF00"/>
                </a:highlight>
              </a:rPr>
              <a:t>ada</a:t>
            </a:r>
            <a:r>
              <a:rPr lang="en-US" sz="1800" b="1" dirty="0">
                <a:highlight>
                  <a:srgbClr val="FFFF00"/>
                </a:highlight>
              </a:rPr>
              <a:t> </a:t>
            </a:r>
            <a:r>
              <a:rPr lang="en-US" sz="1800" b="1" dirty="0" err="1">
                <a:highlight>
                  <a:srgbClr val="FFFF00"/>
                </a:highlight>
              </a:rPr>
              <a:t>beberapa</a:t>
            </a:r>
            <a:r>
              <a:rPr lang="en-US" sz="1800" b="1" dirty="0">
                <a:highlight>
                  <a:srgbClr val="FFFF00"/>
                </a:highlight>
              </a:rPr>
              <a:t> </a:t>
            </a:r>
            <a:r>
              <a:rPr lang="en-US" sz="1800" b="1" dirty="0" err="1">
                <a:highlight>
                  <a:srgbClr val="FFFF00"/>
                </a:highlight>
              </a:rPr>
              <a:t>hal</a:t>
            </a:r>
            <a:r>
              <a:rPr lang="en-US" sz="1800" b="1" dirty="0">
                <a:highlight>
                  <a:srgbClr val="FFFF00"/>
                </a:highlight>
              </a:rPr>
              <a:t> yang </a:t>
            </a:r>
            <a:r>
              <a:rPr lang="en-US" sz="1800" b="1" dirty="0" err="1">
                <a:highlight>
                  <a:srgbClr val="FFFF00"/>
                </a:highlight>
              </a:rPr>
              <a:t>perlu</a:t>
            </a:r>
            <a:r>
              <a:rPr lang="en-US" sz="1800" b="1" dirty="0">
                <a:highlight>
                  <a:srgbClr val="FFFF00"/>
                </a:highlight>
              </a:rPr>
              <a:t> </a:t>
            </a:r>
            <a:r>
              <a:rPr lang="en-US" sz="1800" b="1" dirty="0" err="1">
                <a:highlight>
                  <a:srgbClr val="FFFF00"/>
                </a:highlight>
              </a:rPr>
              <a:t>diperhatikan</a:t>
            </a:r>
            <a:r>
              <a:rPr lang="en-US" sz="1800" b="1" dirty="0">
                <a:highlight>
                  <a:srgbClr val="FFFF00"/>
                </a:highlight>
              </a:rPr>
              <a:t>, </a:t>
            </a:r>
            <a:r>
              <a:rPr lang="en-US" sz="1800" b="1" dirty="0" err="1">
                <a:highlight>
                  <a:srgbClr val="FFFF00"/>
                </a:highlight>
              </a:rPr>
              <a:t>yaitu</a:t>
            </a:r>
            <a:r>
              <a:rPr lang="en-US" sz="1800" b="1" dirty="0">
                <a:highlight>
                  <a:srgbClr val="FFFF00"/>
                </a:highlight>
              </a:rPr>
              <a:t>:</a:t>
            </a:r>
          </a:p>
          <a:p>
            <a:pPr marL="257175" indent="-257175">
              <a:buClr>
                <a:schemeClr val="bg2">
                  <a:lumMod val="10000"/>
                </a:schemeClr>
              </a:buClr>
              <a:buFont typeface="Arial" panose="020B0604020202020204" pitchFamily="34" charset="0"/>
              <a:buChar char="•"/>
            </a:pPr>
            <a:endParaRPr lang="en-US" sz="1800" b="1" dirty="0"/>
          </a:p>
          <a:p>
            <a:pPr marL="257175" indent="-257175">
              <a:buClr>
                <a:schemeClr val="bg2">
                  <a:lumMod val="10000"/>
                </a:schemeClr>
              </a:buClr>
              <a:buFont typeface="Arial" panose="020B0604020202020204" pitchFamily="34" charset="0"/>
              <a:buChar char="•"/>
            </a:pPr>
            <a:r>
              <a:rPr lang="en-US" sz="1800" dirty="0" err="1"/>
              <a:t>Memahami</a:t>
            </a:r>
            <a:r>
              <a:rPr lang="en-US" sz="1800" dirty="0"/>
              <a:t> </a:t>
            </a:r>
            <a:r>
              <a:rPr lang="en-US" sz="1800" dirty="0" err="1">
                <a:highlight>
                  <a:srgbClr val="C0C0C0"/>
                </a:highlight>
              </a:rPr>
              <a:t>ideologi</a:t>
            </a:r>
            <a:r>
              <a:rPr lang="en-US" sz="1800" dirty="0">
                <a:highlight>
                  <a:srgbClr val="C0C0C0"/>
                </a:highlight>
              </a:rPr>
              <a:t> </a:t>
            </a:r>
            <a:r>
              <a:rPr lang="en-US" sz="1800" dirty="0" err="1">
                <a:highlight>
                  <a:srgbClr val="C0C0C0"/>
                </a:highlight>
              </a:rPr>
              <a:t>radikalis</a:t>
            </a:r>
            <a:r>
              <a:rPr lang="en-US" sz="1800" dirty="0">
                <a:highlight>
                  <a:srgbClr val="C0C0C0"/>
                </a:highlight>
              </a:rPr>
              <a:t> </a:t>
            </a:r>
            <a:r>
              <a:rPr lang="en-US" sz="1800" dirty="0" err="1">
                <a:highlight>
                  <a:srgbClr val="C0C0C0"/>
                </a:highlight>
              </a:rPr>
              <a:t>dan</a:t>
            </a:r>
            <a:r>
              <a:rPr lang="en-US" sz="1800" dirty="0">
                <a:highlight>
                  <a:srgbClr val="C0C0C0"/>
                </a:highlight>
              </a:rPr>
              <a:t> 	</a:t>
            </a:r>
            <a:r>
              <a:rPr lang="en-US" sz="1800" dirty="0" err="1">
                <a:highlight>
                  <a:srgbClr val="C0C0C0"/>
                </a:highlight>
              </a:rPr>
              <a:t>ekstremis</a:t>
            </a:r>
            <a:r>
              <a:rPr lang="en-US" sz="1800" dirty="0">
                <a:highlight>
                  <a:srgbClr val="C0C0C0"/>
                </a:highlight>
              </a:rPr>
              <a:t> </a:t>
            </a:r>
            <a:r>
              <a:rPr lang="en-US" sz="1800" dirty="0"/>
              <a:t>– </a:t>
            </a:r>
            <a:r>
              <a:rPr lang="en-US" sz="1800" dirty="0" err="1"/>
              <a:t>Ciri-ciri</a:t>
            </a:r>
            <a:r>
              <a:rPr lang="en-US" sz="1800" dirty="0"/>
              <a:t> </a:t>
            </a:r>
            <a:r>
              <a:rPr lang="en-US" sz="1800" dirty="0" err="1"/>
              <a:t>dan</a:t>
            </a:r>
            <a:r>
              <a:rPr lang="en-US" sz="1800" dirty="0"/>
              <a:t> </a:t>
            </a:r>
            <a:r>
              <a:rPr lang="en-US" sz="1800" dirty="0" err="1"/>
              <a:t>penyebabnya</a:t>
            </a:r>
            <a:endParaRPr lang="en-US" sz="1800" dirty="0"/>
          </a:p>
          <a:p>
            <a:pPr marL="257175" indent="-257175">
              <a:buClr>
                <a:schemeClr val="bg2">
                  <a:lumMod val="10000"/>
                </a:schemeClr>
              </a:buClr>
              <a:buFont typeface="Arial" panose="020B0604020202020204" pitchFamily="34" charset="0"/>
              <a:buChar char="•"/>
            </a:pPr>
            <a:r>
              <a:rPr lang="en-US" sz="1800" dirty="0" err="1"/>
              <a:t>Konsep</a:t>
            </a:r>
            <a:r>
              <a:rPr lang="en-US" sz="1800" dirty="0"/>
              <a:t> </a:t>
            </a:r>
            <a:r>
              <a:rPr lang="en-US" sz="1800" i="1" dirty="0">
                <a:highlight>
                  <a:srgbClr val="C0C0C0"/>
                </a:highlight>
              </a:rPr>
              <a:t>Al-Wala’ dan Al-Bara’</a:t>
            </a:r>
            <a:endParaRPr lang="en-US" sz="1800" dirty="0">
              <a:highlight>
                <a:srgbClr val="C0C0C0"/>
              </a:highlight>
            </a:endParaRPr>
          </a:p>
          <a:p>
            <a:pPr marL="257175" indent="-257175">
              <a:buClr>
                <a:schemeClr val="bg2">
                  <a:lumMod val="10000"/>
                </a:schemeClr>
              </a:buClr>
              <a:buFont typeface="Arial" panose="020B0604020202020204" pitchFamily="34" charset="0"/>
              <a:buChar char="•"/>
            </a:pPr>
            <a:r>
              <a:rPr lang="en-US" sz="1800" dirty="0" err="1"/>
              <a:t>Dampak</a:t>
            </a:r>
            <a:r>
              <a:rPr lang="en-US" sz="1800" dirty="0"/>
              <a:t> </a:t>
            </a:r>
            <a:r>
              <a:rPr lang="en-US" sz="1800" dirty="0" err="1"/>
              <a:t>negatif</a:t>
            </a:r>
            <a:r>
              <a:rPr lang="en-US" sz="1800" dirty="0"/>
              <a:t> </a:t>
            </a:r>
            <a:r>
              <a:rPr lang="en-US" sz="1800" dirty="0" err="1"/>
              <a:t>ektremisme</a:t>
            </a:r>
            <a:endParaRPr lang="en-US" sz="1800" dirty="0"/>
          </a:p>
          <a:p>
            <a:pPr marL="257175" indent="-257175">
              <a:buClr>
                <a:schemeClr val="bg2">
                  <a:lumMod val="10000"/>
                </a:schemeClr>
              </a:buClr>
              <a:buFont typeface="Arial" panose="020B0604020202020204" pitchFamily="34" charset="0"/>
              <a:buChar char="•"/>
            </a:pPr>
            <a:r>
              <a:rPr lang="en-US" sz="1800" dirty="0" err="1">
                <a:highlight>
                  <a:srgbClr val="FFFF00"/>
                </a:highlight>
              </a:rPr>
              <a:t>Pendidikan</a:t>
            </a:r>
            <a:r>
              <a:rPr lang="en-US" sz="1800" dirty="0">
                <a:highlight>
                  <a:srgbClr val="FFFF00"/>
                </a:highlight>
              </a:rPr>
              <a:t> </a:t>
            </a:r>
            <a:r>
              <a:rPr lang="en-US" sz="1800" dirty="0" err="1">
                <a:highlight>
                  <a:srgbClr val="FFFF00"/>
                </a:highlight>
              </a:rPr>
              <a:t>bisa</a:t>
            </a:r>
            <a:r>
              <a:rPr lang="en-US" sz="1800" dirty="0">
                <a:highlight>
                  <a:srgbClr val="FFFF00"/>
                </a:highlight>
              </a:rPr>
              <a:t> </a:t>
            </a:r>
            <a:r>
              <a:rPr lang="en-US" sz="1800" dirty="0" err="1">
                <a:highlight>
                  <a:srgbClr val="FFFF00"/>
                </a:highlight>
              </a:rPr>
              <a:t>memberi</a:t>
            </a:r>
            <a:r>
              <a:rPr lang="en-US" sz="1800" dirty="0">
                <a:highlight>
                  <a:srgbClr val="FFFF00"/>
                </a:highlight>
              </a:rPr>
              <a:t> </a:t>
            </a:r>
            <a:r>
              <a:rPr lang="en-US" sz="1800" dirty="0" err="1">
                <a:highlight>
                  <a:srgbClr val="FFFF00"/>
                </a:highlight>
              </a:rPr>
              <a:t>motivasi</a:t>
            </a:r>
            <a:r>
              <a:rPr lang="en-US" sz="1800" dirty="0">
                <a:highlight>
                  <a:srgbClr val="FFFF00"/>
                </a:highlight>
              </a:rPr>
              <a:t> </a:t>
            </a:r>
            <a:r>
              <a:rPr lang="en-US" sz="1800" dirty="0" err="1">
                <a:highlight>
                  <a:srgbClr val="FFFF00"/>
                </a:highlight>
              </a:rPr>
              <a:t>untuk</a:t>
            </a:r>
            <a:r>
              <a:rPr lang="en-US" sz="1800" dirty="0">
                <a:highlight>
                  <a:srgbClr val="FFFF00"/>
                </a:highlight>
              </a:rPr>
              <a:t> </a:t>
            </a:r>
            <a:r>
              <a:rPr lang="en-US" sz="1800" dirty="0" err="1">
                <a:highlight>
                  <a:srgbClr val="FFFF00"/>
                </a:highlight>
              </a:rPr>
              <a:t>keberagamaan</a:t>
            </a:r>
            <a:r>
              <a:rPr lang="en-US" sz="1800" dirty="0">
                <a:highlight>
                  <a:srgbClr val="FFFF00"/>
                </a:highlight>
              </a:rPr>
              <a:t> yang “</a:t>
            </a:r>
            <a:r>
              <a:rPr lang="en-US" sz="1800" dirty="0" err="1">
                <a:highlight>
                  <a:srgbClr val="FFFF00"/>
                </a:highlight>
              </a:rPr>
              <a:t>sehat</a:t>
            </a:r>
            <a:r>
              <a:rPr lang="en-US" sz="1800" dirty="0">
                <a:highlight>
                  <a:srgbClr val="FFFF00"/>
                </a:highlight>
              </a:rPr>
              <a:t>” dan “</a:t>
            </a:r>
            <a:r>
              <a:rPr lang="en-US" sz="1800" dirty="0" err="1">
                <a:highlight>
                  <a:srgbClr val="FFFF00"/>
                </a:highlight>
              </a:rPr>
              <a:t>inklusif</a:t>
            </a:r>
            <a:r>
              <a:rPr lang="en-US" sz="1800" dirty="0">
                <a:highlight>
                  <a:srgbClr val="FFFF00"/>
                </a:highlight>
              </a:rPr>
              <a:t>”</a:t>
            </a:r>
            <a:br>
              <a:rPr lang="en-US" sz="1800" dirty="0">
                <a:highlight>
                  <a:srgbClr val="FFFF00"/>
                </a:highlight>
              </a:rPr>
            </a:br>
            <a:endParaRPr lang="en-ID" sz="1575" dirty="0">
              <a:solidFill>
                <a:schemeClr val="accent3">
                  <a:lumMod val="75000"/>
                </a:schemeClr>
              </a:solidFill>
              <a:highlight>
                <a:srgbClr val="FFFF00"/>
              </a:highlight>
            </a:endParaRPr>
          </a:p>
        </p:txBody>
      </p:sp>
      <p:sp>
        <p:nvSpPr>
          <p:cNvPr id="2" name="Title 1">
            <a:extLst>
              <a:ext uri="{FF2B5EF4-FFF2-40B4-BE49-F238E27FC236}">
                <a16:creationId xmlns:a16="http://schemas.microsoft.com/office/drawing/2014/main" id="{E5174340-F3A9-4C64-9843-75E190297828}"/>
              </a:ext>
            </a:extLst>
          </p:cNvPr>
          <p:cNvSpPr>
            <a:spLocks noGrp="1"/>
          </p:cNvSpPr>
          <p:nvPr>
            <p:ph type="title"/>
          </p:nvPr>
        </p:nvSpPr>
        <p:spPr/>
        <p:txBody>
          <a:bodyPr/>
          <a:lstStyle/>
          <a:p>
            <a:br>
              <a:rPr lang="en-ID" sz="2700" b="1" spc="0" dirty="0"/>
            </a:br>
            <a:r>
              <a:rPr lang="en-ID" sz="2700" b="1" spc="0" dirty="0"/>
              <a:t>KONTRA NARASI</a:t>
            </a:r>
            <a:br>
              <a:rPr lang="en-ID" sz="2700" b="1" spc="0" dirty="0"/>
            </a:br>
            <a:r>
              <a:rPr lang="en-ID" sz="2700" b="1" spc="0" dirty="0"/>
              <a:t>RADIKALISME</a:t>
            </a:r>
            <a:br>
              <a:rPr lang="en-ID" sz="2400" b="1" spc="0" dirty="0"/>
            </a:br>
            <a:br>
              <a:rPr lang="en-ID" sz="2400" b="1" spc="0" dirty="0"/>
            </a:br>
            <a:endParaRPr lang="en-ID" sz="2400" b="1" spc="0" dirty="0"/>
          </a:p>
        </p:txBody>
      </p:sp>
    </p:spTree>
    <p:extLst>
      <p:ext uri="{BB962C8B-B14F-4D97-AF65-F5344CB8AC3E}">
        <p14:creationId xmlns:p14="http://schemas.microsoft.com/office/powerpoint/2010/main" val="3460484749"/>
      </p:ext>
    </p:extLst>
  </p:cSld>
  <p:clrMapOvr>
    <a:masterClrMapping/>
  </p:clrMapOvr>
</p:sld>
</file>

<file path=ppt/theme/theme1.xml><?xml version="1.0" encoding="utf-8"?>
<a:theme xmlns:a="http://schemas.openxmlformats.org/drawingml/2006/main" name="TAF_Presentation">
  <a:themeElements>
    <a:clrScheme name="Custom 5">
      <a:dk1>
        <a:srgbClr val="FFFFFF"/>
      </a:dk1>
      <a:lt1>
        <a:srgbClr val="2D2E2B"/>
      </a:lt1>
      <a:dk2>
        <a:srgbClr val="3A0026"/>
      </a:dk2>
      <a:lt2>
        <a:srgbClr val="730000"/>
      </a:lt2>
      <a:accent1>
        <a:srgbClr val="570748"/>
      </a:accent1>
      <a:accent2>
        <a:srgbClr val="D13A00"/>
      </a:accent2>
      <a:accent3>
        <a:srgbClr val="FBF9EC"/>
      </a:accent3>
      <a:accent4>
        <a:srgbClr val="000000"/>
      </a:accent4>
      <a:accent5>
        <a:srgbClr val="FFDFCE"/>
      </a:accent5>
      <a:accent6>
        <a:srgbClr val="BD3400"/>
      </a:accent6>
      <a:hlink>
        <a:srgbClr val="999400"/>
      </a:hlink>
      <a:folHlink>
        <a:srgbClr val="35350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a:defRPr>
        </a:defPPr>
      </a:lstStyle>
    </a:lnDef>
  </a:objectDefaults>
  <a:extraClrSchemeLst>
    <a:extraClrScheme>
      <a:clrScheme name="TAF_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AF_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AF_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AF_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AF_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AF_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AF_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AF_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AF_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AF_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AF_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AF_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TAF_Presentation 13">
        <a:dk1>
          <a:srgbClr val="000000"/>
        </a:dk1>
        <a:lt1>
          <a:srgbClr val="F8F5DE"/>
        </a:lt1>
        <a:dk2>
          <a:srgbClr val="3A0026"/>
        </a:dk2>
        <a:lt2>
          <a:srgbClr val="730000"/>
        </a:lt2>
        <a:accent1>
          <a:srgbClr val="FFC5A3"/>
        </a:accent1>
        <a:accent2>
          <a:srgbClr val="D13A00"/>
        </a:accent2>
        <a:accent3>
          <a:srgbClr val="FBF9EC"/>
        </a:accent3>
        <a:accent4>
          <a:srgbClr val="000000"/>
        </a:accent4>
        <a:accent5>
          <a:srgbClr val="FFDFCE"/>
        </a:accent5>
        <a:accent6>
          <a:srgbClr val="BD3400"/>
        </a:accent6>
        <a:hlink>
          <a:srgbClr val="999400"/>
        </a:hlink>
        <a:folHlink>
          <a:srgbClr val="3535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mso-contentType ?>
<SharedContentType xmlns="Microsoft.SharePoint.Taxonomy.ContentTypeSync" SourceId="da545476-4f41-440b-8ad9-9d484aa1f964" ContentTypeId="0x010100B0C096372150E44FB8E091B57FAB756E02" PreviousValue="false"/>
</file>

<file path=customXml/item2.xml><?xml version="1.0" encoding="utf-8"?>
<ct:contentTypeSchema xmlns:ct="http://schemas.microsoft.com/office/2006/metadata/contentType" xmlns:ma="http://schemas.microsoft.com/office/2006/metadata/properties/metaAttributes" ct:_="" ma:_="" ma:contentTypeName="TAF Document - Single Country" ma:contentTypeID="0x010100B0C096372150E44FB8E091B57FAB756E02008EFBDB9111CFA84DBE8E756E1A222703" ma:contentTypeVersion="23" ma:contentTypeDescription="Default TAF document type, with a single-select Country field" ma:contentTypeScope="" ma:versionID="e8b5565867df15fb9f649227d8c5d007">
  <xsd:schema xmlns:xsd="http://www.w3.org/2001/XMLSchema" xmlns:xs="http://www.w3.org/2001/XMLSchema" xmlns:p="http://schemas.microsoft.com/office/2006/metadata/properties" xmlns:ns2="c2d19a46-b5d5-4eeb-99a7-9f44c4261634" xmlns:ns3="d639872d-1ada-40ed-9e29-cb222da28997" targetNamespace="http://schemas.microsoft.com/office/2006/metadata/properties" ma:root="true" ma:fieldsID="790db7562db62898094cc369761b6675" ns2:_="" ns3:_="">
    <xsd:import namespace="c2d19a46-b5d5-4eeb-99a7-9f44c4261634"/>
    <xsd:import namespace="d639872d-1ada-40ed-9e29-cb222da28997"/>
    <xsd:element name="properties">
      <xsd:complexType>
        <xsd:sequence>
          <xsd:element name="documentManagement">
            <xsd:complexType>
              <xsd:all>
                <xsd:element ref="ns2:_dlc_DocId" minOccurs="0"/>
                <xsd:element ref="ns2:_dlc_DocIdUrl" minOccurs="0"/>
                <xsd:element ref="ns2:_dlc_DocIdPersistId" minOccurs="0"/>
                <xsd:element ref="ns2:a9b8e57c685240c0a661b38ed7301e7f" minOccurs="0"/>
                <xsd:element ref="ns2:TaxCatchAll" minOccurs="0"/>
                <xsd:element ref="ns2:TaxCatchAllLabel" minOccurs="0"/>
                <xsd:element ref="ns2:k7b646f9786f435787b1b275ec2537af" minOccurs="0"/>
                <xsd:element ref="ns2:j6922269afc84a1d88124ac7ddb13a44" minOccurs="0"/>
                <xsd:element ref="ns2:TaxKeywordTaxHTField" minOccurs="0"/>
                <xsd:element ref="ns2:n2a1eaf6048c46588c98755dbcc88e86" minOccurs="0"/>
                <xsd:element ref="ns3:n47269213144416a82b6b812563ad9d1" minOccurs="0"/>
                <xsd:element ref="ns3:Campaign" minOccurs="0"/>
                <xsd:element ref="ns3:i6d9a02ec029478eb87b7e2c7e4ba1d5" minOccurs="0"/>
                <xsd:element ref="ns3:SharingHintHash"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d19a46-b5d5-4eeb-99a7-9f44c426163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a9b8e57c685240c0a661b38ed7301e7f" ma:index="11" nillable="true" ma:taxonomy="true" ma:internalName="a9b8e57c685240c0a661b38ed7301e7f" ma:taxonomyFieldName="DocStatus" ma:displayName="Doc Status" ma:default="" ma:fieldId="{a9b8e57c-6852-40c0-a661-b38ed7301e7f}" ma:sspId="da545476-4f41-440b-8ad9-9d484aa1f964" ma:termSetId="925b919f-1de0-462d-9b81-5e42b6bc822b" ma:anchorId="00000000-0000-0000-0000-000000000000" ma:open="false" ma:isKeyword="false">
      <xsd:complexType>
        <xsd:sequence>
          <xsd:element ref="pc:Terms" minOccurs="0" maxOccurs="1"/>
        </xsd:sequence>
      </xsd:complexType>
    </xsd:element>
    <xsd:element name="TaxCatchAll" ma:index="12" nillable="true" ma:displayName="Taxonomy Catch All Column" ma:hidden="true" ma:list="{4e4088d4-af7e-4b29-b4b9-e408f188b665}" ma:internalName="TaxCatchAll" ma:showField="CatchAllData" ma:web="d639872d-1ada-40ed-9e29-cb222da28997">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hidden="true" ma:list="{4e4088d4-af7e-4b29-b4b9-e408f188b665}" ma:internalName="TaxCatchAllLabel" ma:readOnly="true" ma:showField="CatchAllDataLabel" ma:web="d639872d-1ada-40ed-9e29-cb222da28997">
      <xsd:complexType>
        <xsd:complexContent>
          <xsd:extension base="dms:MultiChoiceLookup">
            <xsd:sequence>
              <xsd:element name="Value" type="dms:Lookup" maxOccurs="unbounded" minOccurs="0" nillable="true"/>
            </xsd:sequence>
          </xsd:extension>
        </xsd:complexContent>
      </xsd:complexType>
    </xsd:element>
    <xsd:element name="k7b646f9786f435787b1b275ec2537af" ma:index="15" nillable="true" ma:taxonomy="true" ma:internalName="k7b646f9786f435787b1b275ec2537af" ma:taxonomyFieldName="Team" ma:displayName="Team" ma:default="" ma:fieldId="{47b646f9-786f-4357-87b1-b275ec2537af}" ma:sspId="da545476-4f41-440b-8ad9-9d484aa1f964" ma:termSetId="73bbc426-27ba-43fc-b351-fec10d013910" ma:anchorId="00000000-0000-0000-0000-000000000000" ma:open="false" ma:isKeyword="false">
      <xsd:complexType>
        <xsd:sequence>
          <xsd:element ref="pc:Terms" minOccurs="0" maxOccurs="1"/>
        </xsd:sequence>
      </xsd:complexType>
    </xsd:element>
    <xsd:element name="j6922269afc84a1d88124ac7ddb13a44" ma:index="17" nillable="true" ma:taxonomy="true" ma:internalName="j6922269afc84a1d88124ac7ddb13a44" ma:taxonomyFieldName="Year" ma:displayName="Fiscal Year" ma:default="" ma:fieldId="{36922269-afc8-4a1d-8812-4ac7ddb13a44}" ma:sspId="da545476-4f41-440b-8ad9-9d484aa1f964" ma:termSetId="78c0a93a-a448-4839-942d-3caeeef28238" ma:anchorId="00000000-0000-0000-0000-000000000000" ma:open="false" ma:isKeyword="false">
      <xsd:complexType>
        <xsd:sequence>
          <xsd:element ref="pc:Terms" minOccurs="0" maxOccurs="1"/>
        </xsd:sequence>
      </xsd:complexType>
    </xsd:element>
    <xsd:element name="TaxKeywordTaxHTField" ma:index="19" nillable="true" ma:taxonomy="true" ma:internalName="TaxKeywordTaxHTField" ma:taxonomyFieldName="TaxKeyword" ma:displayName="Enterprise Keywords" ma:fieldId="{23f27201-bee3-471e-b2e7-b64fd8b7ca38}" ma:taxonomyMulti="true" ma:sspId="da545476-4f41-440b-8ad9-9d484aa1f964" ma:termSetId="00000000-0000-0000-0000-000000000000" ma:anchorId="00000000-0000-0000-0000-000000000000" ma:open="true" ma:isKeyword="true">
      <xsd:complexType>
        <xsd:sequence>
          <xsd:element ref="pc:Terms" minOccurs="0" maxOccurs="1"/>
        </xsd:sequence>
      </xsd:complexType>
    </xsd:element>
    <xsd:element name="n2a1eaf6048c46588c98755dbcc88e86" ma:index="21" nillable="true" ma:taxonomy="true" ma:internalName="n2a1eaf6048c46588c98755dbcc88e86" ma:taxonomyFieldName="Country" ma:displayName="Country" ma:default="" ma:fieldId="{72a1eaf6-048c-4658-8c98-755dbcc88e86}" ma:sspId="da545476-4f41-440b-8ad9-9d484aa1f964" ma:termSetId="291fcdfc-e3fc-4b4f-9448-c371b494f9b8"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639872d-1ada-40ed-9e29-cb222da28997" elementFormDefault="qualified">
    <xsd:import namespace="http://schemas.microsoft.com/office/2006/documentManagement/types"/>
    <xsd:import namespace="http://schemas.microsoft.com/office/infopath/2007/PartnerControls"/>
    <xsd:element name="n47269213144416a82b6b812563ad9d1" ma:index="23" nillable="true" ma:taxonomy="true" ma:internalName="n47269213144416a82b6b812563ad9d1" ma:taxonomyFieldName="GCPrograms" ma:displayName="GCPrograms" ma:default="" ma:fieldId="{74726921-3144-416a-82b6-b812563ad9d1}" ma:sspId="da545476-4f41-440b-8ad9-9d484aa1f964" ma:termSetId="c7e76559-da7c-4c70-8d82-b65c6df71f58" ma:anchorId="00000000-0000-0000-0000-000000000000" ma:open="false" ma:isKeyword="false">
      <xsd:complexType>
        <xsd:sequence>
          <xsd:element ref="pc:Terms" minOccurs="0" maxOccurs="1"/>
        </xsd:sequence>
      </xsd:complexType>
    </xsd:element>
    <xsd:element name="Campaign" ma:index="25" nillable="true" ma:displayName="Campaign" ma:list="{bc29264a-1dc8-431a-8526-196e7b9df74e}" ma:internalName="Campaign" ma:showField="Title" ma:web="d639872d-1ada-40ed-9e29-cb222da28997">
      <xsd:simpleType>
        <xsd:restriction base="dms:Lookup"/>
      </xsd:simpleType>
    </xsd:element>
    <xsd:element name="i6d9a02ec029478eb87b7e2c7e4ba1d5" ma:index="26" nillable="true" ma:taxonomy="true" ma:internalName="i6d9a02ec029478eb87b7e2c7e4ba1d5" ma:taxonomyFieldName="GCDocumentType" ma:displayName="GCDocumentType" ma:default="" ma:fieldId="{26d9a02e-c029-478e-b87b-7e2c7e4ba1d5}" ma:sspId="da545476-4f41-440b-8ad9-9d484aa1f964" ma:termSetId="963712cd-54a3-4b6b-bf94-e1ce0fbd7f2f" ma:anchorId="251fe9a3-911e-4324-a86d-06f227baeef4" ma:open="false" ma:isKeyword="false">
      <xsd:complexType>
        <xsd:sequence>
          <xsd:element ref="pc:Terms" minOccurs="0" maxOccurs="1"/>
        </xsd:sequence>
      </xsd:complexType>
    </xsd:element>
    <xsd:element name="SharingHintHash" ma:index="28" nillable="true" ma:displayName="Sharing Hint Hash" ma:internalName="SharingHintHash" ma:readOnly="true">
      <xsd:simpleType>
        <xsd:restriction base="dms:Text"/>
      </xsd:simpleType>
    </xsd:element>
    <xsd:element name="SharedWithDetails" ma:index="2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p:properties xmlns:p="http://schemas.microsoft.com/office/2006/metadata/properties" xmlns:xsi="http://www.w3.org/2001/XMLSchema-instance" xmlns:pc="http://schemas.microsoft.com/office/infopath/2007/PartnerControls">
  <documentManagement>
    <a9b8e57c685240c0a661b38ed7301e7f xmlns="c2d19a46-b5d5-4eeb-99a7-9f44c4261634">
      <Terms xmlns="http://schemas.microsoft.com/office/infopath/2007/PartnerControls"/>
    </a9b8e57c685240c0a661b38ed7301e7f>
    <n2a1eaf6048c46588c98755dbcc88e86 xmlns="c2d19a46-b5d5-4eeb-99a7-9f44c4261634">
      <Terms xmlns="http://schemas.microsoft.com/office/infopath/2007/PartnerControls"/>
    </n2a1eaf6048c46588c98755dbcc88e86>
    <_dlc_DocId xmlns="c2d19a46-b5d5-4eeb-99a7-9f44c4261634">RJWZTCAFQFHX-3-22</_dlc_DocId>
    <j6922269afc84a1d88124ac7ddb13a44 xmlns="c2d19a46-b5d5-4eeb-99a7-9f44c4261634">
      <Terms xmlns="http://schemas.microsoft.com/office/infopath/2007/PartnerControls"/>
    </j6922269afc84a1d88124ac7ddb13a44>
    <_dlc_DocIdUrl xmlns="c2d19a46-b5d5-4eeb-99a7-9f44c4261634">
      <Url>https://theasiafoundation.sharepoint.com/sites/communications/_layouts/15/DocIdRedir.aspx?ID=RJWZTCAFQFHX-3-22</Url>
      <Description>RJWZTCAFQFHX-3-22</Description>
    </_dlc_DocIdUrl>
    <TaxCatchAll xmlns="c2d19a46-b5d5-4eeb-99a7-9f44c4261634">
      <Value>354</Value>
      <Value>96</Value>
    </TaxCatchAll>
    <TaxKeywordTaxHTField xmlns="c2d19a46-b5d5-4eeb-99a7-9f44c4261634">
      <Terms xmlns="http://schemas.microsoft.com/office/infopath/2007/PartnerControls"/>
    </TaxKeywordTaxHTField>
    <k7b646f9786f435787b1b275ec2537af xmlns="c2d19a46-b5d5-4eeb-99a7-9f44c4261634">
      <Terms xmlns="http://schemas.microsoft.com/office/infopath/2007/PartnerControls">
        <TermInfo xmlns="http://schemas.microsoft.com/office/infopath/2007/PartnerControls">
          <TermName xmlns="http://schemas.microsoft.com/office/infopath/2007/PartnerControls">Global Communications</TermName>
          <TermId xmlns="http://schemas.microsoft.com/office/infopath/2007/PartnerControls">477fb418-c035-4ed8-9cf2-4f34fe8f6c87</TermId>
        </TermInfo>
      </Terms>
    </k7b646f9786f435787b1b275ec2537af>
    <Campaign xmlns="d639872d-1ada-40ed-9e29-cb222da28997" xsi:nil="true"/>
    <n47269213144416a82b6b812563ad9d1 xmlns="d639872d-1ada-40ed-9e29-cb222da28997">
      <Terms xmlns="http://schemas.microsoft.com/office/infopath/2007/PartnerControls"/>
    </n47269213144416a82b6b812563ad9d1>
    <i6d9a02ec029478eb87b7e2c7e4ba1d5 xmlns="d639872d-1ada-40ed-9e29-cb222da28997">
      <Terms xmlns="http://schemas.microsoft.com/office/infopath/2007/PartnerControls">
        <TermInfo xmlns="http://schemas.microsoft.com/office/infopath/2007/PartnerControls">
          <TermName xmlns="http://schemas.microsoft.com/office/infopath/2007/PartnerControls">Presentation</TermName>
          <TermId xmlns="http://schemas.microsoft.com/office/infopath/2007/PartnerControls">35ce381a-1dec-408d-bb45-94a4c33bf2d8</TermId>
        </TermInfo>
      </Terms>
    </i6d9a02ec029478eb87b7e2c7e4ba1d5>
  </documentManagement>
</p:properties>
</file>

<file path=customXml/item6.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46400D89-1B04-4210-A44F-D9753E92A03C}">
  <ds:schemaRefs>
    <ds:schemaRef ds:uri="Microsoft.SharePoint.Taxonomy.ContentTypeSync"/>
  </ds:schemaRefs>
</ds:datastoreItem>
</file>

<file path=customXml/itemProps2.xml><?xml version="1.0" encoding="utf-8"?>
<ds:datastoreItem xmlns:ds="http://schemas.openxmlformats.org/officeDocument/2006/customXml" ds:itemID="{EF6556B4-F460-4673-99E8-1FD06A2E5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2d19a46-b5d5-4eeb-99a7-9f44c4261634"/>
    <ds:schemaRef ds:uri="d639872d-1ada-40ed-9e29-cb222da289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C49F8BC-C653-410E-9B8E-9DA8247FF74F}">
  <ds:schemaRefs>
    <ds:schemaRef ds:uri="http://schemas.microsoft.com/sharepoint/v3/contenttype/forms"/>
  </ds:schemaRefs>
</ds:datastoreItem>
</file>

<file path=customXml/itemProps4.xml><?xml version="1.0" encoding="utf-8"?>
<ds:datastoreItem xmlns:ds="http://schemas.openxmlformats.org/officeDocument/2006/customXml" ds:itemID="{24F1F399-9E50-4E8D-8A8F-1212A5441AA1}">
  <ds:schemaRefs>
    <ds:schemaRef ds:uri="http://schemas.microsoft.com/office/2006/metadata/longProperties"/>
  </ds:schemaRefs>
</ds:datastoreItem>
</file>

<file path=customXml/itemProps5.xml><?xml version="1.0" encoding="utf-8"?>
<ds:datastoreItem xmlns:ds="http://schemas.openxmlformats.org/officeDocument/2006/customXml" ds:itemID="{4E9C6CDD-2BE2-4A74-870A-6CD0E90A562E}">
  <ds:schemaRefs>
    <ds:schemaRef ds:uri="c2d19a46-b5d5-4eeb-99a7-9f44c4261634"/>
    <ds:schemaRef ds:uri="http://www.w3.org/XML/1998/namespace"/>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d639872d-1ada-40ed-9e29-cb222da28997"/>
    <ds:schemaRef ds:uri="http://purl.org/dc/dcmitype/"/>
    <ds:schemaRef ds:uri="http://purl.org/dc/terms/"/>
  </ds:schemaRefs>
</ds:datastoreItem>
</file>

<file path=customXml/itemProps6.xml><?xml version="1.0" encoding="utf-8"?>
<ds:datastoreItem xmlns:ds="http://schemas.openxmlformats.org/officeDocument/2006/customXml" ds:itemID="{9F909AB0-5C3D-4107-BA1B-95CD94D98A77}">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16031</TotalTime>
  <Words>3345</Words>
  <Application>Microsoft Office PowerPoint</Application>
  <PresentationFormat>On-screen Show (4:3)</PresentationFormat>
  <Paragraphs>350</Paragraphs>
  <Slides>63</Slides>
  <Notes>19</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63</vt:i4>
      </vt:variant>
    </vt:vector>
  </HeadingPairs>
  <TitlesOfParts>
    <vt:vector size="76" baseType="lpstr">
      <vt:lpstr>Agency FB</vt:lpstr>
      <vt:lpstr>Arial</vt:lpstr>
      <vt:lpstr>Arial Black</vt:lpstr>
      <vt:lpstr>Calibri</vt:lpstr>
      <vt:lpstr>Cambria</vt:lpstr>
      <vt:lpstr>Symbol</vt:lpstr>
      <vt:lpstr>Times</vt:lpstr>
      <vt:lpstr>Times New Roman</vt:lpstr>
      <vt:lpstr>Tw Cen MT</vt:lpstr>
      <vt:lpstr>Univers 57 Condensed</vt:lpstr>
      <vt:lpstr>Univers LT Std 47 Cn Lt</vt:lpstr>
      <vt:lpstr>Wingdings</vt:lpstr>
      <vt:lpstr>TAF_Presentation</vt:lpstr>
      <vt:lpstr>PowerPoint Presentation</vt:lpstr>
      <vt:lpstr>PowerPoint Presentation</vt:lpstr>
      <vt:lpstr>PowerPoint Presentation</vt:lpstr>
      <vt:lpstr>Tantangan Keberagamaan Kaum Milenial (1)</vt:lpstr>
      <vt:lpstr>Tantangan Keberagamaan Kaum Milenial (2)</vt:lpstr>
      <vt:lpstr>Media Informasi Keagamaan</vt:lpstr>
      <vt:lpstr>PowerPoint Presentation</vt:lpstr>
      <vt:lpstr>PowerPoint Presentation</vt:lpstr>
      <vt:lpstr>PowerPoint Presentation</vt:lpstr>
      <vt:lpstr>PowerPoint Presentation</vt:lpstr>
      <vt:lpstr>PENDIDIKAN AGAMA  BAGI GENERASI MILENIAL</vt:lpstr>
      <vt:lpstr>Ketika beragama tidak “moderat”</vt:lpstr>
      <vt:lpstr>AGENDA KITA  Kita akan membicarakan:</vt:lpstr>
      <vt:lpstr>TESIS A.N. WILSON</vt:lpstr>
      <vt:lpstr>TESIS A.N. WILSON</vt:lpstr>
      <vt:lpstr>TESIS KAREN ARMSTRONG</vt:lpstr>
      <vt:lpstr>TESIS KAREN ARMSTRONG</vt:lpstr>
      <vt:lpstr>TESIS KAREN ARMSTRONG</vt:lpstr>
      <vt:lpstr>PowerPoint Presentation</vt:lpstr>
      <vt:lpstr>GEERT WILDERS DAN FILM FITNA</vt:lpstr>
      <vt:lpstr>FILM FITNA</vt:lpstr>
      <vt:lpstr>FILM FITNA</vt:lpstr>
      <vt:lpstr>FILM FITNA</vt:lpstr>
      <vt:lpstr>FILM FITNA</vt:lpstr>
      <vt:lpstr>FILM FITNA</vt:lpstr>
      <vt:lpstr>FILM FITNA</vt:lpstr>
      <vt:lpstr>FILM FITNA</vt:lpstr>
      <vt:lpstr>FILM FITNA</vt:lpstr>
      <vt:lpstr>FILM FITNA</vt:lpstr>
      <vt:lpstr>FILM FITNA</vt:lpstr>
      <vt:lpstr>FILM FITNA</vt:lpstr>
      <vt:lpstr>FILM FITNA</vt:lpstr>
      <vt:lpstr>FILM FITNA</vt:lpstr>
      <vt:lpstr>FILM FITNA</vt:lpstr>
      <vt:lpstr>FILM FITNA</vt:lpstr>
      <vt:lpstr>POLA BERPIKIR KELOMPOK RADIKAL</vt:lpstr>
      <vt:lpstr>FILM FITNA</vt:lpstr>
      <vt:lpstr>MODERASI BERAGAMA</vt:lpstr>
      <vt:lpstr>PERSOALAN HERMENEUTIKA</vt:lpstr>
      <vt:lpstr>PERSOALAN HERMENEUTIKA</vt:lpstr>
      <vt:lpstr>TUHAN DAN NIRKEKERASAN</vt:lpstr>
      <vt:lpstr>CERITA MOHAMMED ABU-NIMER</vt:lpstr>
      <vt:lpstr>CERITA MOHAMMED ABU-NIMER</vt:lpstr>
      <vt:lpstr>CERITA MOHAMMED ABU-NIMER</vt:lpstr>
      <vt:lpstr>CERITA MOHAMMED ABU-NIMER</vt:lpstr>
      <vt:lpstr>CERITA MOHAMMED ABU-NIMER</vt:lpstr>
      <vt:lpstr>CERITA MOHAMMED ABU-NIMER</vt:lpstr>
      <vt:lpstr>  ISLAM ATAU ISLAMISME?  BAGAIMANA MEMAHAMI FENOMENA  AGAMA DAN KEKERASAN   </vt:lpstr>
      <vt:lpstr> Perbedaan ISLAM &amp; ISLAMISME  </vt:lpstr>
      <vt:lpstr>  6 TEMA ISLAMISME   </vt:lpstr>
      <vt:lpstr>  6 TEMA ISLAMISME   </vt:lpstr>
      <vt:lpstr> NILAI-NILAI ISLAM “WASHATIYYAH”  </vt:lpstr>
      <vt:lpstr> NILAI-NILAI ISLAM “WASHATIYYAH”   </vt:lpstr>
      <vt:lpstr>   NILAI-NILAI ISLAM “WASHATIYYAH”     </vt:lpstr>
      <vt:lpstr>   NILAI-NILAI ISLAM “WASHATIYYAH”  ”    </vt:lpstr>
      <vt:lpstr>   NILAI-NILAI ISLAM “WASHATIYYAH”    </vt:lpstr>
      <vt:lpstr>   NILAI-NILAI ISLAM “WASHATIYYAH”     </vt:lpstr>
      <vt:lpstr>   NILAI-NILAI ISLAM “WASHATIYYAH”    </vt:lpstr>
      <vt:lpstr> ISLAMISME DALAM DEMOKRASI  </vt:lpstr>
      <vt:lpstr> ISLAMISME DALAM DEMOKRASI  </vt:lpstr>
      <vt:lpstr>PENUTUP: APA YANG BISA DILAKUKIAN?</vt:lpstr>
      <vt:lpstr>PowerPoint Presentation</vt:lpstr>
      <vt:lpstr> KONTRA NARASI RADIKALISME  </vt:lpstr>
    </vt:vector>
  </TitlesOfParts>
  <Company>The Asia Foundation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TAF Overview PowerPoint Presentation</dc:title>
  <dc:creator>Kristin Kelly Colombano</dc:creator>
  <cp:lastModifiedBy>Budhy Munawar Rachman</cp:lastModifiedBy>
  <cp:revision>570</cp:revision>
  <cp:lastPrinted>2017-01-27T01:22:44Z</cp:lastPrinted>
  <dcterms:created xsi:type="dcterms:W3CDTF">2003-07-01T21:08:26Z</dcterms:created>
  <dcterms:modified xsi:type="dcterms:W3CDTF">2021-08-02T04:03:51Z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
    <vt:lpwstr>RJWZTCAFQFHX-3-19</vt:lpwstr>
  </property>
  <property fmtid="{D5CDD505-2E9C-101B-9397-08002B2CF9AE}" pid="3" name="_dlc_DocIdItemGuid">
    <vt:lpwstr>f0b17320-b8a4-4280-aa17-c6302832079a</vt:lpwstr>
  </property>
  <property fmtid="{D5CDD505-2E9C-101B-9397-08002B2CF9AE}" pid="4" name="_dlc_DocIdUrl">
    <vt:lpwstr>https://theasiafoundation.sharepoint.com/sites/communications/_layouts/DocIdRedir.aspx?ID=RJWZTCAFQFHX-3-19, RJWZTCAFQFHX-3-19</vt:lpwstr>
  </property>
  <property fmtid="{D5CDD505-2E9C-101B-9397-08002B2CF9AE}" pid="5" name="TaxKeywordTaxHTField">
    <vt:lpwstr/>
  </property>
  <property fmtid="{D5CDD505-2E9C-101B-9397-08002B2CF9AE}" pid="6" name="Year">
    <vt:lpwstr/>
  </property>
  <property fmtid="{D5CDD505-2E9C-101B-9397-08002B2CF9AE}" pid="7" name="GCPrograms">
    <vt:lpwstr/>
  </property>
  <property fmtid="{D5CDD505-2E9C-101B-9397-08002B2CF9AE}" pid="8" name="k7b646f9786f435787b1b275ec2537af">
    <vt:lpwstr>Global Communications|477fb418-c035-4ed8-9cf2-4f34fe8f6c87</vt:lpwstr>
  </property>
  <property fmtid="{D5CDD505-2E9C-101B-9397-08002B2CF9AE}" pid="9" name="TaxKeyword">
    <vt:lpwstr/>
  </property>
  <property fmtid="{D5CDD505-2E9C-101B-9397-08002B2CF9AE}" pid="10" name="DocStatus">
    <vt:lpwstr/>
  </property>
  <property fmtid="{D5CDD505-2E9C-101B-9397-08002B2CF9AE}" pid="11" name="a9b8e57c685240c0a661b38ed7301e7f">
    <vt:lpwstr/>
  </property>
  <property fmtid="{D5CDD505-2E9C-101B-9397-08002B2CF9AE}" pid="12" name="n2a1eaf6048c46588c98755dbcc88e86">
    <vt:lpwstr/>
  </property>
  <property fmtid="{D5CDD505-2E9C-101B-9397-08002B2CF9AE}" pid="13" name="j6922269afc84a1d88124ac7ddb13a44">
    <vt:lpwstr/>
  </property>
  <property fmtid="{D5CDD505-2E9C-101B-9397-08002B2CF9AE}" pid="14" name="Team">
    <vt:lpwstr>96;#Global Communications|477fb418-c035-4ed8-9cf2-4f34fe8f6c87</vt:lpwstr>
  </property>
  <property fmtid="{D5CDD505-2E9C-101B-9397-08002B2CF9AE}" pid="15" name="n47269213144416a82b6b812563ad9d1">
    <vt:lpwstr/>
  </property>
  <property fmtid="{D5CDD505-2E9C-101B-9397-08002B2CF9AE}" pid="16" name="Country">
    <vt:lpwstr/>
  </property>
  <property fmtid="{D5CDD505-2E9C-101B-9397-08002B2CF9AE}" pid="17" name="TaxCatchAll">
    <vt:lpwstr>96;#Global Communications|477fb418-c035-4ed8-9cf2-4f34fe8f6c87</vt:lpwstr>
  </property>
  <property fmtid="{D5CDD505-2E9C-101B-9397-08002B2CF9AE}" pid="18" name="display_urn:schemas-microsoft-com:office:office#SharedWithUsers">
    <vt:lpwstr>Katie Caughman</vt:lpwstr>
  </property>
  <property fmtid="{D5CDD505-2E9C-101B-9397-08002B2CF9AE}" pid="19" name="SharedWithUsers">
    <vt:lpwstr>31;#Katie Caughman;#22;#Amy Ovalle;#250;#Elizabeth Sullivan;#275;#Enkhtuya Ajiv</vt:lpwstr>
  </property>
  <property fmtid="{D5CDD505-2E9C-101B-9397-08002B2CF9AE}" pid="20" name="ContentTypeId">
    <vt:lpwstr>0x010100B0C096372150E44FB8E091B57FAB756E02008EFBDB9111CFA84DBE8E756E1A222703</vt:lpwstr>
  </property>
  <property fmtid="{D5CDD505-2E9C-101B-9397-08002B2CF9AE}" pid="21" name="GCDocumentType">
    <vt:lpwstr>354;#Presentation|35ce381a-1dec-408d-bb45-94a4c33bf2d8</vt:lpwstr>
  </property>
</Properties>
</file>